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32.jpg" ContentType="image/jpg"/>
  <Override PartName="/ppt/media/image33.jpg" ContentType="image/jp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93" r:id="rId6"/>
    <p:sldMasterId id="2147483698" r:id="rId7"/>
    <p:sldMasterId id="2147483703" r:id="rId8"/>
  </p:sldMasterIdLst>
  <p:notesMasterIdLst>
    <p:notesMasterId r:id="rId28"/>
  </p:notesMasterIdLst>
  <p:sldIdLst>
    <p:sldId id="257" r:id="rId9"/>
    <p:sldId id="2141412746" r:id="rId10"/>
    <p:sldId id="2141412743" r:id="rId11"/>
    <p:sldId id="2141412742" r:id="rId12"/>
    <p:sldId id="4272" r:id="rId13"/>
    <p:sldId id="288" r:id="rId14"/>
    <p:sldId id="2141412740" r:id="rId15"/>
    <p:sldId id="2141412747" r:id="rId16"/>
    <p:sldId id="2141412748" r:id="rId17"/>
    <p:sldId id="2141412749" r:id="rId18"/>
    <p:sldId id="2141412750" r:id="rId19"/>
    <p:sldId id="273" r:id="rId20"/>
    <p:sldId id="2141412751" r:id="rId21"/>
    <p:sldId id="274" r:id="rId22"/>
    <p:sldId id="2141412753" r:id="rId23"/>
    <p:sldId id="2141412754" r:id="rId24"/>
    <p:sldId id="2141412752" r:id="rId25"/>
    <p:sldId id="2141412744" r:id="rId26"/>
    <p:sldId id="4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52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890D6534-12FC-41A5-8DFB-3D222BE380F6}"/>
    <pc:docChg chg="mod modMainMaster">
      <pc:chgData name="Fatma Alsagaf" userId="ef587b5e-378a-4bb3-aa9f-3c15b98138a4" providerId="ADAL" clId="{890D6534-12FC-41A5-8DFB-3D222BE380F6}" dt="2025-11-19T05:39:56.037" v="1" actId="33475"/>
      <pc:docMkLst>
        <pc:docMk/>
      </pc:docMkLst>
      <pc:sldMasterChg chg="addSp mod">
        <pc:chgData name="Fatma Alsagaf" userId="ef587b5e-378a-4bb3-aa9f-3c15b98138a4" providerId="ADAL" clId="{890D6534-12FC-41A5-8DFB-3D222BE380F6}" dt="2025-11-19T05:39:56.029" v="0" actId="33475"/>
        <pc:sldMasterMkLst>
          <pc:docMk/>
          <pc:sldMasterMk cId="1197434872" sldId="2147483660"/>
        </pc:sldMasterMkLst>
        <pc:spChg chg="add">
          <ac:chgData name="Fatma Alsagaf" userId="ef587b5e-378a-4bb3-aa9f-3c15b98138a4" providerId="ADAL" clId="{890D6534-12FC-41A5-8DFB-3D222BE380F6}" dt="2025-11-19T05:39:56.029" v="0" actId="33475"/>
          <ac:spMkLst>
            <pc:docMk/>
            <pc:sldMasterMk cId="1197434872" sldId="2147483660"/>
            <ac:spMk id="7" creationId="{1B7D0CD2-ACB3-E58D-4728-2D3E3A264189}"/>
          </ac:spMkLst>
        </pc:spChg>
      </pc:sldMasterChg>
      <pc:sldMasterChg chg="addSp mod">
        <pc:chgData name="Fatma Alsagaf" userId="ef587b5e-378a-4bb3-aa9f-3c15b98138a4" providerId="ADAL" clId="{890D6534-12FC-41A5-8DFB-3D222BE380F6}" dt="2025-11-19T05:39:56.029" v="0" actId="33475"/>
        <pc:sldMasterMkLst>
          <pc:docMk/>
          <pc:sldMasterMk cId="1722918280" sldId="2147483665"/>
        </pc:sldMasterMkLst>
        <pc:spChg chg="add">
          <ac:chgData name="Fatma Alsagaf" userId="ef587b5e-378a-4bb3-aa9f-3c15b98138a4" providerId="ADAL" clId="{890D6534-12FC-41A5-8DFB-3D222BE380F6}" dt="2025-11-19T05:39:56.029" v="0" actId="33475"/>
          <ac:spMkLst>
            <pc:docMk/>
            <pc:sldMasterMk cId="1722918280" sldId="2147483665"/>
            <ac:spMk id="7" creationId="{5ECCA688-F778-9384-F3D4-D541CDA16B64}"/>
          </ac:spMkLst>
        </pc:spChg>
      </pc:sldMasterChg>
      <pc:sldMasterChg chg="addSp mod">
        <pc:chgData name="Fatma Alsagaf" userId="ef587b5e-378a-4bb3-aa9f-3c15b98138a4" providerId="ADAL" clId="{890D6534-12FC-41A5-8DFB-3D222BE380F6}" dt="2025-11-19T05:39:56.029" v="0" actId="33475"/>
        <pc:sldMasterMkLst>
          <pc:docMk/>
          <pc:sldMasterMk cId="17678603" sldId="2147483693"/>
        </pc:sldMasterMkLst>
        <pc:spChg chg="add">
          <ac:chgData name="Fatma Alsagaf" userId="ef587b5e-378a-4bb3-aa9f-3c15b98138a4" providerId="ADAL" clId="{890D6534-12FC-41A5-8DFB-3D222BE380F6}" dt="2025-11-19T05:39:56.029" v="0" actId="33475"/>
          <ac:spMkLst>
            <pc:docMk/>
            <pc:sldMasterMk cId="17678603" sldId="2147483693"/>
            <ac:spMk id="4" creationId="{25681575-EEEC-AF02-6B77-249864EAEC99}"/>
          </ac:spMkLst>
        </pc:spChg>
      </pc:sldMasterChg>
      <pc:sldMasterChg chg="addSp mod">
        <pc:chgData name="Fatma Alsagaf" userId="ef587b5e-378a-4bb3-aa9f-3c15b98138a4" providerId="ADAL" clId="{890D6534-12FC-41A5-8DFB-3D222BE380F6}" dt="2025-11-19T05:39:56.029" v="0" actId="33475"/>
        <pc:sldMasterMkLst>
          <pc:docMk/>
          <pc:sldMasterMk cId="580994679" sldId="2147483698"/>
        </pc:sldMasterMkLst>
        <pc:spChg chg="add">
          <ac:chgData name="Fatma Alsagaf" userId="ef587b5e-378a-4bb3-aa9f-3c15b98138a4" providerId="ADAL" clId="{890D6534-12FC-41A5-8DFB-3D222BE380F6}" dt="2025-11-19T05:39:56.029" v="0" actId="33475"/>
          <ac:spMkLst>
            <pc:docMk/>
            <pc:sldMasterMk cId="580994679" sldId="2147483698"/>
            <ac:spMk id="7" creationId="{9287A0F8-A878-2B74-922F-6E8DD860DCC9}"/>
          </ac:spMkLst>
        </pc:spChg>
      </pc:sldMasterChg>
      <pc:sldMasterChg chg="addSp mod">
        <pc:chgData name="Fatma Alsagaf" userId="ef587b5e-378a-4bb3-aa9f-3c15b98138a4" providerId="ADAL" clId="{890D6534-12FC-41A5-8DFB-3D222BE380F6}" dt="2025-11-19T05:39:56.029" v="0" actId="33475"/>
        <pc:sldMasterMkLst>
          <pc:docMk/>
          <pc:sldMasterMk cId="1640262834" sldId="2147483703"/>
        </pc:sldMasterMkLst>
        <pc:spChg chg="add">
          <ac:chgData name="Fatma Alsagaf" userId="ef587b5e-378a-4bb3-aa9f-3c15b98138a4" providerId="ADAL" clId="{890D6534-12FC-41A5-8DFB-3D222BE380F6}" dt="2025-11-19T05:39:56.029" v="0" actId="33475"/>
          <ac:spMkLst>
            <pc:docMk/>
            <pc:sldMasterMk cId="1640262834" sldId="2147483703"/>
            <ac:spMk id="3" creationId="{DC970E74-2B96-E1D8-5D63-1155C2BF5F72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F169E-6AF8-429D-9A15-3D53B8A642D5}" type="datetimeFigureOut">
              <a:rPr lang="en-US" smtClean="0"/>
              <a:t>19/11/2025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3CA2C-D3D0-404A-8B23-D2525D353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672c9c8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672c9c8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8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6" Type="http://schemas.openxmlformats.org/officeDocument/2006/relationships/image" Target="../media/image11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2C02C13-0475-47D7-A7CD-F60A7CD50E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2C02C13-0475-47D7-A7CD-F60A7CD50E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49CAF7EA-DCAC-423C-A2D4-BAC5779C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3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612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7300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1A277AF-8CD8-4DE1-A34C-67D922DD4E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1A277AF-8CD8-4DE1-A34C-67D922DD4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69D7805F-0ADD-4B9E-9FCA-59F5613D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93328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07C97B19-0611-4EB8-AC4F-848378BB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3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612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5989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86B0A090-3AA3-4F7D-AE82-C1CBE0C4BA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86B0A090-3AA3-4F7D-AE82-C1CBE0C4BA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639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6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6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8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9"/>
            <a:ext cx="3795784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13" y="5070732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13" y="5840688"/>
            <a:ext cx="8050193" cy="2197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13" y="6328096"/>
            <a:ext cx="805019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401" y="6021722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48" y="-1"/>
            <a:ext cx="12207839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9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7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9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8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481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982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481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638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9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9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06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Photo DARK">
  <p:cSld name="Title Content Photo DARK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7532" y="3059667"/>
            <a:ext cx="77855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-1" y="0"/>
            <a:ext cx="12192001" cy="6857998"/>
          </a:xfrm>
          <a:custGeom>
            <a:avLst/>
            <a:gdLst/>
            <a:ahLst/>
            <a:cxnLst/>
            <a:rect l="l" t="t" r="r" b="b"/>
            <a:pathLst>
              <a:path w="12192001" h="6857998" extrusionOk="0">
                <a:moveTo>
                  <a:pt x="0" y="4735273"/>
                </a:moveTo>
                <a:lnTo>
                  <a:pt x="148186" y="5069007"/>
                </a:lnTo>
                <a:cubicBezTo>
                  <a:pt x="445618" y="5696692"/>
                  <a:pt x="824800" y="6287076"/>
                  <a:pt x="1279898" y="6826759"/>
                </a:cubicBezTo>
                <a:lnTo>
                  <a:pt x="1307407" y="6857998"/>
                </a:lnTo>
                <a:lnTo>
                  <a:pt x="0" y="6857998"/>
                </a:lnTo>
                <a:close/>
                <a:moveTo>
                  <a:pt x="2479307" y="0"/>
                </a:moveTo>
                <a:lnTo>
                  <a:pt x="4785738" y="0"/>
                </a:lnTo>
                <a:lnTo>
                  <a:pt x="4809321" y="59638"/>
                </a:lnTo>
                <a:cubicBezTo>
                  <a:pt x="6291896" y="3808832"/>
                  <a:pt x="6291896" y="3808832"/>
                  <a:pt x="6291896" y="3808832"/>
                </a:cubicBezTo>
                <a:cubicBezTo>
                  <a:pt x="7272495" y="1386789"/>
                  <a:pt x="7670863" y="402833"/>
                  <a:pt x="7832699" y="3102"/>
                </a:cubicBezTo>
                <a:lnTo>
                  <a:pt x="7833955" y="0"/>
                </a:lnTo>
                <a:lnTo>
                  <a:pt x="11587269" y="0"/>
                </a:lnTo>
                <a:lnTo>
                  <a:pt x="11640360" y="131036"/>
                </a:lnTo>
                <a:cubicBezTo>
                  <a:pt x="11843812" y="633183"/>
                  <a:pt x="12021833" y="1072562"/>
                  <a:pt x="12177600" y="1457019"/>
                </a:cubicBezTo>
                <a:lnTo>
                  <a:pt x="12192001" y="1492562"/>
                </a:lnTo>
                <a:lnTo>
                  <a:pt x="12192001" y="6354106"/>
                </a:lnTo>
                <a:lnTo>
                  <a:pt x="12175060" y="6342587"/>
                </a:lnTo>
                <a:cubicBezTo>
                  <a:pt x="11775402" y="6037479"/>
                  <a:pt x="11558638" y="5533190"/>
                  <a:pt x="11352196" y="5013304"/>
                </a:cubicBezTo>
                <a:cubicBezTo>
                  <a:pt x="9707268" y="967345"/>
                  <a:pt x="9707268" y="967345"/>
                  <a:pt x="9707268" y="967345"/>
                </a:cubicBezTo>
                <a:cubicBezTo>
                  <a:pt x="8075553" y="5013304"/>
                  <a:pt x="8075553" y="5013304"/>
                  <a:pt x="8075553" y="5013304"/>
                </a:cubicBezTo>
                <a:cubicBezTo>
                  <a:pt x="7798095" y="5705375"/>
                  <a:pt x="7494213" y="6637011"/>
                  <a:pt x="6298502" y="6637011"/>
                </a:cubicBezTo>
                <a:cubicBezTo>
                  <a:pt x="5096186" y="6637011"/>
                  <a:pt x="4792303" y="5705375"/>
                  <a:pt x="4514845" y="5013304"/>
                </a:cubicBezTo>
                <a:cubicBezTo>
                  <a:pt x="3565626" y="2675482"/>
                  <a:pt x="2942701" y="1141286"/>
                  <a:pt x="2533906" y="134470"/>
                </a:cubicBez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11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hite">
  <p:cSld name="Section Header White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1460118" y="7200198"/>
            <a:ext cx="73158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10696332" y="6192882"/>
            <a:ext cx="766723" cy="247496"/>
            <a:chOff x="10717975" y="6060934"/>
            <a:chExt cx="766742" cy="247496"/>
          </a:xfrm>
        </p:grpSpPr>
        <p:sp>
          <p:nvSpPr>
            <p:cNvPr id="35" name="Google Shape;35;p4"/>
            <p:cNvSpPr/>
            <p:nvPr/>
          </p:nvSpPr>
          <p:spPr>
            <a:xfrm>
              <a:off x="10717975" y="6222991"/>
              <a:ext cx="766742" cy="85439"/>
            </a:xfrm>
            <a:custGeom>
              <a:avLst/>
              <a:gdLst/>
              <a:ahLst/>
              <a:cxnLst/>
              <a:rect l="l" t="t" r="r" b="b"/>
              <a:pathLst>
                <a:path w="4110" h="452" extrusionOk="0">
                  <a:moveTo>
                    <a:pt x="319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9"/>
                    <a:pt x="0" y="11"/>
                    <a:pt x="0" y="15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442"/>
                    <a:pt x="2" y="444"/>
                    <a:pt x="6" y="444"/>
                  </a:cubicBezTo>
                  <a:cubicBezTo>
                    <a:pt x="67" y="444"/>
                    <a:pt x="67" y="444"/>
                    <a:pt x="67" y="444"/>
                  </a:cubicBezTo>
                  <a:cubicBezTo>
                    <a:pt x="71" y="444"/>
                    <a:pt x="74" y="442"/>
                    <a:pt x="74" y="438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0" y="265"/>
                    <a:pt x="283" y="262"/>
                    <a:pt x="283" y="25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83" y="198"/>
                    <a:pt x="280" y="195"/>
                    <a:pt x="277" y="195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319" y="78"/>
                    <a:pt x="319" y="78"/>
                    <a:pt x="319" y="78"/>
                  </a:cubicBezTo>
                  <a:cubicBezTo>
                    <a:pt x="323" y="78"/>
                    <a:pt x="326" y="76"/>
                    <a:pt x="326" y="72"/>
                  </a:cubicBezTo>
                  <a:cubicBezTo>
                    <a:pt x="326" y="15"/>
                    <a:pt x="326" y="15"/>
                    <a:pt x="326" y="15"/>
                  </a:cubicBezTo>
                  <a:cubicBezTo>
                    <a:pt x="326" y="11"/>
                    <a:pt x="323" y="9"/>
                    <a:pt x="319" y="9"/>
                  </a:cubicBezTo>
                  <a:close/>
                  <a:moveTo>
                    <a:pt x="673" y="17"/>
                  </a:moveTo>
                  <a:cubicBezTo>
                    <a:pt x="671" y="11"/>
                    <a:pt x="667" y="9"/>
                    <a:pt x="661" y="9"/>
                  </a:cubicBezTo>
                  <a:cubicBezTo>
                    <a:pt x="573" y="9"/>
                    <a:pt x="573" y="9"/>
                    <a:pt x="573" y="9"/>
                  </a:cubicBezTo>
                  <a:cubicBezTo>
                    <a:pt x="567" y="9"/>
                    <a:pt x="564" y="11"/>
                    <a:pt x="561" y="17"/>
                  </a:cubicBezTo>
                  <a:cubicBezTo>
                    <a:pt x="501" y="145"/>
                    <a:pt x="441" y="298"/>
                    <a:pt x="402" y="437"/>
                  </a:cubicBezTo>
                  <a:cubicBezTo>
                    <a:pt x="400" y="442"/>
                    <a:pt x="403" y="444"/>
                    <a:pt x="407" y="444"/>
                  </a:cubicBezTo>
                  <a:cubicBezTo>
                    <a:pt x="473" y="444"/>
                    <a:pt x="473" y="444"/>
                    <a:pt x="473" y="444"/>
                  </a:cubicBezTo>
                  <a:cubicBezTo>
                    <a:pt x="476" y="444"/>
                    <a:pt x="479" y="442"/>
                    <a:pt x="480" y="438"/>
                  </a:cubicBezTo>
                  <a:cubicBezTo>
                    <a:pt x="488" y="403"/>
                    <a:pt x="499" y="365"/>
                    <a:pt x="512" y="327"/>
                  </a:cubicBezTo>
                  <a:cubicBezTo>
                    <a:pt x="720" y="327"/>
                    <a:pt x="720" y="327"/>
                    <a:pt x="720" y="327"/>
                  </a:cubicBezTo>
                  <a:cubicBezTo>
                    <a:pt x="732" y="365"/>
                    <a:pt x="743" y="403"/>
                    <a:pt x="752" y="438"/>
                  </a:cubicBezTo>
                  <a:cubicBezTo>
                    <a:pt x="753" y="442"/>
                    <a:pt x="756" y="444"/>
                    <a:pt x="759" y="444"/>
                  </a:cubicBezTo>
                  <a:cubicBezTo>
                    <a:pt x="827" y="444"/>
                    <a:pt x="827" y="444"/>
                    <a:pt x="827" y="444"/>
                  </a:cubicBezTo>
                  <a:cubicBezTo>
                    <a:pt x="832" y="444"/>
                    <a:pt x="834" y="442"/>
                    <a:pt x="833" y="437"/>
                  </a:cubicBezTo>
                  <a:cubicBezTo>
                    <a:pt x="793" y="298"/>
                    <a:pt x="734" y="145"/>
                    <a:pt x="673" y="17"/>
                  </a:cubicBezTo>
                  <a:close/>
                  <a:moveTo>
                    <a:pt x="534" y="260"/>
                  </a:moveTo>
                  <a:cubicBezTo>
                    <a:pt x="557" y="197"/>
                    <a:pt x="583" y="134"/>
                    <a:pt x="608" y="77"/>
                  </a:cubicBezTo>
                  <a:cubicBezTo>
                    <a:pt x="623" y="77"/>
                    <a:pt x="623" y="77"/>
                    <a:pt x="623" y="77"/>
                  </a:cubicBezTo>
                  <a:cubicBezTo>
                    <a:pt x="649" y="134"/>
                    <a:pt x="674" y="197"/>
                    <a:pt x="697" y="260"/>
                  </a:cubicBezTo>
                  <a:lnTo>
                    <a:pt x="534" y="260"/>
                  </a:lnTo>
                  <a:close/>
                  <a:moveTo>
                    <a:pt x="1164" y="0"/>
                  </a:moveTo>
                  <a:cubicBezTo>
                    <a:pt x="1154" y="0"/>
                    <a:pt x="1154" y="0"/>
                    <a:pt x="1154" y="0"/>
                  </a:cubicBezTo>
                  <a:cubicBezTo>
                    <a:pt x="1027" y="0"/>
                    <a:pt x="939" y="95"/>
                    <a:pt x="939" y="230"/>
                  </a:cubicBezTo>
                  <a:cubicBezTo>
                    <a:pt x="939" y="363"/>
                    <a:pt x="1024" y="452"/>
                    <a:pt x="1153" y="452"/>
                  </a:cubicBezTo>
                  <a:cubicBezTo>
                    <a:pt x="1163" y="452"/>
                    <a:pt x="1163" y="452"/>
                    <a:pt x="1163" y="452"/>
                  </a:cubicBezTo>
                  <a:cubicBezTo>
                    <a:pt x="1238" y="452"/>
                    <a:pt x="1301" y="421"/>
                    <a:pt x="1335" y="371"/>
                  </a:cubicBezTo>
                  <a:cubicBezTo>
                    <a:pt x="1336" y="369"/>
                    <a:pt x="1337" y="368"/>
                    <a:pt x="1337" y="366"/>
                  </a:cubicBezTo>
                  <a:cubicBezTo>
                    <a:pt x="1337" y="364"/>
                    <a:pt x="1336" y="363"/>
                    <a:pt x="1334" y="362"/>
                  </a:cubicBezTo>
                  <a:cubicBezTo>
                    <a:pt x="1278" y="334"/>
                    <a:pt x="1278" y="334"/>
                    <a:pt x="1278" y="334"/>
                  </a:cubicBezTo>
                  <a:cubicBezTo>
                    <a:pt x="1274" y="332"/>
                    <a:pt x="1270" y="333"/>
                    <a:pt x="1267" y="336"/>
                  </a:cubicBezTo>
                  <a:cubicBezTo>
                    <a:pt x="1244" y="363"/>
                    <a:pt x="1214" y="381"/>
                    <a:pt x="1161" y="381"/>
                  </a:cubicBezTo>
                  <a:cubicBezTo>
                    <a:pt x="1152" y="381"/>
                    <a:pt x="1152" y="381"/>
                    <a:pt x="1152" y="381"/>
                  </a:cubicBezTo>
                  <a:cubicBezTo>
                    <a:pt x="1071" y="381"/>
                    <a:pt x="1017" y="319"/>
                    <a:pt x="1017" y="227"/>
                  </a:cubicBezTo>
                  <a:cubicBezTo>
                    <a:pt x="1017" y="135"/>
                    <a:pt x="1072" y="71"/>
                    <a:pt x="1152" y="71"/>
                  </a:cubicBezTo>
                  <a:cubicBezTo>
                    <a:pt x="1161" y="71"/>
                    <a:pt x="1161" y="71"/>
                    <a:pt x="1161" y="71"/>
                  </a:cubicBezTo>
                  <a:cubicBezTo>
                    <a:pt x="1212" y="71"/>
                    <a:pt x="1247" y="93"/>
                    <a:pt x="1270" y="132"/>
                  </a:cubicBezTo>
                  <a:cubicBezTo>
                    <a:pt x="1272" y="137"/>
                    <a:pt x="1277" y="137"/>
                    <a:pt x="1281" y="135"/>
                  </a:cubicBezTo>
                  <a:cubicBezTo>
                    <a:pt x="1335" y="108"/>
                    <a:pt x="1335" y="108"/>
                    <a:pt x="1335" y="108"/>
                  </a:cubicBezTo>
                  <a:cubicBezTo>
                    <a:pt x="1339" y="106"/>
                    <a:pt x="1340" y="103"/>
                    <a:pt x="1338" y="99"/>
                  </a:cubicBezTo>
                  <a:cubicBezTo>
                    <a:pt x="1305" y="41"/>
                    <a:pt x="1243" y="0"/>
                    <a:pt x="1164" y="0"/>
                  </a:cubicBezTo>
                  <a:close/>
                  <a:moveTo>
                    <a:pt x="1827" y="374"/>
                  </a:moveTo>
                  <a:cubicBezTo>
                    <a:pt x="1568" y="374"/>
                    <a:pt x="1568" y="374"/>
                    <a:pt x="1568" y="374"/>
                  </a:cubicBezTo>
                  <a:cubicBezTo>
                    <a:pt x="1568" y="260"/>
                    <a:pt x="1568" y="260"/>
                    <a:pt x="1568" y="260"/>
                  </a:cubicBezTo>
                  <a:cubicBezTo>
                    <a:pt x="1774" y="260"/>
                    <a:pt x="1774" y="260"/>
                    <a:pt x="1774" y="260"/>
                  </a:cubicBezTo>
                  <a:cubicBezTo>
                    <a:pt x="1778" y="260"/>
                    <a:pt x="1780" y="258"/>
                    <a:pt x="1780" y="254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4"/>
                    <a:pt x="1778" y="191"/>
                    <a:pt x="1774" y="191"/>
                  </a:cubicBezTo>
                  <a:cubicBezTo>
                    <a:pt x="1568" y="191"/>
                    <a:pt x="1568" y="191"/>
                    <a:pt x="1568" y="191"/>
                  </a:cubicBezTo>
                  <a:cubicBezTo>
                    <a:pt x="1568" y="78"/>
                    <a:pt x="1568" y="78"/>
                    <a:pt x="1568" y="78"/>
                  </a:cubicBezTo>
                  <a:cubicBezTo>
                    <a:pt x="1821" y="78"/>
                    <a:pt x="1821" y="78"/>
                    <a:pt x="1821" y="78"/>
                  </a:cubicBezTo>
                  <a:cubicBezTo>
                    <a:pt x="1825" y="78"/>
                    <a:pt x="1828" y="76"/>
                    <a:pt x="1828" y="72"/>
                  </a:cubicBezTo>
                  <a:cubicBezTo>
                    <a:pt x="1828" y="15"/>
                    <a:pt x="1828" y="15"/>
                    <a:pt x="1828" y="15"/>
                  </a:cubicBezTo>
                  <a:cubicBezTo>
                    <a:pt x="1828" y="11"/>
                    <a:pt x="1825" y="9"/>
                    <a:pt x="1821" y="9"/>
                  </a:cubicBezTo>
                  <a:cubicBezTo>
                    <a:pt x="1500" y="9"/>
                    <a:pt x="1500" y="9"/>
                    <a:pt x="1500" y="9"/>
                  </a:cubicBezTo>
                  <a:cubicBezTo>
                    <a:pt x="1497" y="9"/>
                    <a:pt x="1494" y="11"/>
                    <a:pt x="1494" y="15"/>
                  </a:cubicBezTo>
                  <a:cubicBezTo>
                    <a:pt x="1494" y="438"/>
                    <a:pt x="1494" y="438"/>
                    <a:pt x="1494" y="438"/>
                  </a:cubicBezTo>
                  <a:cubicBezTo>
                    <a:pt x="1494" y="442"/>
                    <a:pt x="1497" y="444"/>
                    <a:pt x="1500" y="444"/>
                  </a:cubicBezTo>
                  <a:cubicBezTo>
                    <a:pt x="1827" y="444"/>
                    <a:pt x="1827" y="444"/>
                    <a:pt x="1827" y="444"/>
                  </a:cubicBezTo>
                  <a:cubicBezTo>
                    <a:pt x="1831" y="444"/>
                    <a:pt x="1833" y="442"/>
                    <a:pt x="1833" y="438"/>
                  </a:cubicBezTo>
                  <a:cubicBezTo>
                    <a:pt x="1833" y="381"/>
                    <a:pt x="1833" y="381"/>
                    <a:pt x="1833" y="381"/>
                  </a:cubicBezTo>
                  <a:cubicBezTo>
                    <a:pt x="1833" y="377"/>
                    <a:pt x="1831" y="374"/>
                    <a:pt x="1827" y="374"/>
                  </a:cubicBezTo>
                  <a:close/>
                  <a:moveTo>
                    <a:pt x="2297" y="215"/>
                  </a:moveTo>
                  <a:cubicBezTo>
                    <a:pt x="2346" y="200"/>
                    <a:pt x="2370" y="169"/>
                    <a:pt x="2370" y="121"/>
                  </a:cubicBezTo>
                  <a:cubicBezTo>
                    <a:pt x="2370" y="48"/>
                    <a:pt x="2315" y="9"/>
                    <a:pt x="2215" y="9"/>
                  </a:cubicBezTo>
                  <a:cubicBezTo>
                    <a:pt x="2020" y="9"/>
                    <a:pt x="2020" y="9"/>
                    <a:pt x="2020" y="9"/>
                  </a:cubicBezTo>
                  <a:cubicBezTo>
                    <a:pt x="2016" y="9"/>
                    <a:pt x="2014" y="11"/>
                    <a:pt x="2014" y="15"/>
                  </a:cubicBezTo>
                  <a:cubicBezTo>
                    <a:pt x="2014" y="438"/>
                    <a:pt x="2014" y="438"/>
                    <a:pt x="2014" y="438"/>
                  </a:cubicBezTo>
                  <a:cubicBezTo>
                    <a:pt x="2014" y="442"/>
                    <a:pt x="2016" y="444"/>
                    <a:pt x="2020" y="444"/>
                  </a:cubicBezTo>
                  <a:cubicBezTo>
                    <a:pt x="2234" y="444"/>
                    <a:pt x="2234" y="444"/>
                    <a:pt x="2234" y="444"/>
                  </a:cubicBezTo>
                  <a:cubicBezTo>
                    <a:pt x="2337" y="444"/>
                    <a:pt x="2396" y="401"/>
                    <a:pt x="2396" y="325"/>
                  </a:cubicBezTo>
                  <a:cubicBezTo>
                    <a:pt x="2396" y="271"/>
                    <a:pt x="2366" y="230"/>
                    <a:pt x="2297" y="215"/>
                  </a:cubicBezTo>
                  <a:close/>
                  <a:moveTo>
                    <a:pt x="2088" y="76"/>
                  </a:moveTo>
                  <a:cubicBezTo>
                    <a:pt x="2213" y="76"/>
                    <a:pt x="2213" y="76"/>
                    <a:pt x="2213" y="76"/>
                  </a:cubicBezTo>
                  <a:cubicBezTo>
                    <a:pt x="2270" y="76"/>
                    <a:pt x="2295" y="95"/>
                    <a:pt x="2295" y="135"/>
                  </a:cubicBezTo>
                  <a:cubicBezTo>
                    <a:pt x="2295" y="175"/>
                    <a:pt x="2270" y="193"/>
                    <a:pt x="2213" y="193"/>
                  </a:cubicBezTo>
                  <a:cubicBezTo>
                    <a:pt x="2088" y="193"/>
                    <a:pt x="2088" y="193"/>
                    <a:pt x="2088" y="193"/>
                  </a:cubicBezTo>
                  <a:lnTo>
                    <a:pt x="2088" y="76"/>
                  </a:lnTo>
                  <a:close/>
                  <a:moveTo>
                    <a:pt x="2234" y="376"/>
                  </a:moveTo>
                  <a:cubicBezTo>
                    <a:pt x="2088" y="376"/>
                    <a:pt x="2088" y="376"/>
                    <a:pt x="2088" y="376"/>
                  </a:cubicBezTo>
                  <a:cubicBezTo>
                    <a:pt x="2088" y="259"/>
                    <a:pt x="2088" y="259"/>
                    <a:pt x="2088" y="259"/>
                  </a:cubicBezTo>
                  <a:cubicBezTo>
                    <a:pt x="2234" y="259"/>
                    <a:pt x="2234" y="259"/>
                    <a:pt x="2234" y="259"/>
                  </a:cubicBezTo>
                  <a:cubicBezTo>
                    <a:pt x="2293" y="259"/>
                    <a:pt x="2320" y="278"/>
                    <a:pt x="2320" y="318"/>
                  </a:cubicBezTo>
                  <a:cubicBezTo>
                    <a:pt x="2320" y="359"/>
                    <a:pt x="2294" y="376"/>
                    <a:pt x="2234" y="376"/>
                  </a:cubicBezTo>
                  <a:close/>
                  <a:moveTo>
                    <a:pt x="2759" y="0"/>
                  </a:moveTo>
                  <a:cubicBezTo>
                    <a:pt x="2750" y="0"/>
                    <a:pt x="2750" y="0"/>
                    <a:pt x="2750" y="0"/>
                  </a:cubicBezTo>
                  <a:cubicBezTo>
                    <a:pt x="2613" y="0"/>
                    <a:pt x="2526" y="95"/>
                    <a:pt x="2526" y="226"/>
                  </a:cubicBezTo>
                  <a:cubicBezTo>
                    <a:pt x="2526" y="358"/>
                    <a:pt x="2613" y="452"/>
                    <a:pt x="2750" y="452"/>
                  </a:cubicBezTo>
                  <a:cubicBezTo>
                    <a:pt x="2759" y="452"/>
                    <a:pt x="2759" y="452"/>
                    <a:pt x="2759" y="452"/>
                  </a:cubicBezTo>
                  <a:cubicBezTo>
                    <a:pt x="2896" y="452"/>
                    <a:pt x="2983" y="358"/>
                    <a:pt x="2983" y="226"/>
                  </a:cubicBezTo>
                  <a:cubicBezTo>
                    <a:pt x="2983" y="95"/>
                    <a:pt x="2896" y="0"/>
                    <a:pt x="2759" y="0"/>
                  </a:cubicBezTo>
                  <a:close/>
                  <a:moveTo>
                    <a:pt x="2759" y="381"/>
                  </a:moveTo>
                  <a:cubicBezTo>
                    <a:pt x="2750" y="381"/>
                    <a:pt x="2750" y="381"/>
                    <a:pt x="2750" y="381"/>
                  </a:cubicBezTo>
                  <a:cubicBezTo>
                    <a:pt x="2661" y="381"/>
                    <a:pt x="2604" y="320"/>
                    <a:pt x="2604" y="226"/>
                  </a:cubicBezTo>
                  <a:cubicBezTo>
                    <a:pt x="2604" y="133"/>
                    <a:pt x="2661" y="71"/>
                    <a:pt x="2750" y="71"/>
                  </a:cubicBezTo>
                  <a:cubicBezTo>
                    <a:pt x="2759" y="71"/>
                    <a:pt x="2759" y="71"/>
                    <a:pt x="2759" y="71"/>
                  </a:cubicBezTo>
                  <a:cubicBezTo>
                    <a:pt x="2849" y="71"/>
                    <a:pt x="2905" y="133"/>
                    <a:pt x="2905" y="226"/>
                  </a:cubicBezTo>
                  <a:cubicBezTo>
                    <a:pt x="2905" y="320"/>
                    <a:pt x="2849" y="381"/>
                    <a:pt x="2759" y="381"/>
                  </a:cubicBezTo>
                  <a:close/>
                  <a:moveTo>
                    <a:pt x="3343" y="0"/>
                  </a:moveTo>
                  <a:cubicBezTo>
                    <a:pt x="3334" y="0"/>
                    <a:pt x="3334" y="0"/>
                    <a:pt x="3334" y="0"/>
                  </a:cubicBezTo>
                  <a:cubicBezTo>
                    <a:pt x="3197" y="0"/>
                    <a:pt x="3110" y="95"/>
                    <a:pt x="3110" y="226"/>
                  </a:cubicBezTo>
                  <a:cubicBezTo>
                    <a:pt x="3110" y="358"/>
                    <a:pt x="3197" y="452"/>
                    <a:pt x="3334" y="452"/>
                  </a:cubicBezTo>
                  <a:cubicBezTo>
                    <a:pt x="3343" y="452"/>
                    <a:pt x="3343" y="452"/>
                    <a:pt x="3343" y="452"/>
                  </a:cubicBezTo>
                  <a:cubicBezTo>
                    <a:pt x="3480" y="452"/>
                    <a:pt x="3567" y="358"/>
                    <a:pt x="3567" y="226"/>
                  </a:cubicBezTo>
                  <a:cubicBezTo>
                    <a:pt x="3567" y="95"/>
                    <a:pt x="3480" y="0"/>
                    <a:pt x="3343" y="0"/>
                  </a:cubicBezTo>
                  <a:close/>
                  <a:moveTo>
                    <a:pt x="3343" y="381"/>
                  </a:moveTo>
                  <a:cubicBezTo>
                    <a:pt x="3334" y="381"/>
                    <a:pt x="3334" y="381"/>
                    <a:pt x="3334" y="381"/>
                  </a:cubicBezTo>
                  <a:cubicBezTo>
                    <a:pt x="3244" y="381"/>
                    <a:pt x="3188" y="320"/>
                    <a:pt x="3188" y="226"/>
                  </a:cubicBezTo>
                  <a:cubicBezTo>
                    <a:pt x="3188" y="133"/>
                    <a:pt x="3244" y="71"/>
                    <a:pt x="3334" y="71"/>
                  </a:cubicBezTo>
                  <a:cubicBezTo>
                    <a:pt x="3343" y="71"/>
                    <a:pt x="3343" y="71"/>
                    <a:pt x="3343" y="71"/>
                  </a:cubicBezTo>
                  <a:cubicBezTo>
                    <a:pt x="3432" y="71"/>
                    <a:pt x="3488" y="133"/>
                    <a:pt x="3488" y="226"/>
                  </a:cubicBezTo>
                  <a:cubicBezTo>
                    <a:pt x="3488" y="320"/>
                    <a:pt x="3432" y="381"/>
                    <a:pt x="3343" y="381"/>
                  </a:cubicBezTo>
                  <a:close/>
                  <a:moveTo>
                    <a:pt x="4107" y="436"/>
                  </a:moveTo>
                  <a:cubicBezTo>
                    <a:pt x="4040" y="358"/>
                    <a:pt x="3967" y="285"/>
                    <a:pt x="3890" y="220"/>
                  </a:cubicBezTo>
                  <a:cubicBezTo>
                    <a:pt x="3951" y="167"/>
                    <a:pt x="4018" y="100"/>
                    <a:pt x="4085" y="18"/>
                  </a:cubicBezTo>
                  <a:cubicBezTo>
                    <a:pt x="4086" y="16"/>
                    <a:pt x="4087" y="14"/>
                    <a:pt x="4087" y="13"/>
                  </a:cubicBezTo>
                  <a:cubicBezTo>
                    <a:pt x="4087" y="10"/>
                    <a:pt x="4085" y="9"/>
                    <a:pt x="4081" y="9"/>
                  </a:cubicBezTo>
                  <a:cubicBezTo>
                    <a:pt x="4005" y="9"/>
                    <a:pt x="4005" y="9"/>
                    <a:pt x="4005" y="9"/>
                  </a:cubicBezTo>
                  <a:cubicBezTo>
                    <a:pt x="4001" y="9"/>
                    <a:pt x="3999" y="9"/>
                    <a:pt x="3996" y="13"/>
                  </a:cubicBezTo>
                  <a:cubicBezTo>
                    <a:pt x="3950" y="73"/>
                    <a:pt x="3894" y="132"/>
                    <a:pt x="3833" y="186"/>
                  </a:cubicBezTo>
                  <a:cubicBezTo>
                    <a:pt x="3797" y="186"/>
                    <a:pt x="3797" y="186"/>
                    <a:pt x="3797" y="186"/>
                  </a:cubicBezTo>
                  <a:cubicBezTo>
                    <a:pt x="3797" y="15"/>
                    <a:pt x="3797" y="15"/>
                    <a:pt x="3797" y="15"/>
                  </a:cubicBezTo>
                  <a:cubicBezTo>
                    <a:pt x="3797" y="11"/>
                    <a:pt x="3794" y="9"/>
                    <a:pt x="3791" y="9"/>
                  </a:cubicBezTo>
                  <a:cubicBezTo>
                    <a:pt x="3729" y="9"/>
                    <a:pt x="3729" y="9"/>
                    <a:pt x="3729" y="9"/>
                  </a:cubicBezTo>
                  <a:cubicBezTo>
                    <a:pt x="3725" y="9"/>
                    <a:pt x="3723" y="11"/>
                    <a:pt x="3723" y="15"/>
                  </a:cubicBezTo>
                  <a:cubicBezTo>
                    <a:pt x="3723" y="438"/>
                    <a:pt x="3723" y="438"/>
                    <a:pt x="3723" y="438"/>
                  </a:cubicBezTo>
                  <a:cubicBezTo>
                    <a:pt x="3723" y="442"/>
                    <a:pt x="3725" y="444"/>
                    <a:pt x="3729" y="444"/>
                  </a:cubicBezTo>
                  <a:cubicBezTo>
                    <a:pt x="3791" y="444"/>
                    <a:pt x="3791" y="444"/>
                    <a:pt x="3791" y="444"/>
                  </a:cubicBezTo>
                  <a:cubicBezTo>
                    <a:pt x="3794" y="444"/>
                    <a:pt x="3797" y="442"/>
                    <a:pt x="3797" y="438"/>
                  </a:cubicBezTo>
                  <a:cubicBezTo>
                    <a:pt x="3797" y="258"/>
                    <a:pt x="3797" y="258"/>
                    <a:pt x="3797" y="258"/>
                  </a:cubicBezTo>
                  <a:cubicBezTo>
                    <a:pt x="3833" y="258"/>
                    <a:pt x="3833" y="258"/>
                    <a:pt x="3833" y="258"/>
                  </a:cubicBezTo>
                  <a:cubicBezTo>
                    <a:pt x="3889" y="307"/>
                    <a:pt x="3956" y="372"/>
                    <a:pt x="4012" y="439"/>
                  </a:cubicBezTo>
                  <a:cubicBezTo>
                    <a:pt x="4016" y="443"/>
                    <a:pt x="4018" y="444"/>
                    <a:pt x="4023" y="444"/>
                  </a:cubicBezTo>
                  <a:cubicBezTo>
                    <a:pt x="4104" y="444"/>
                    <a:pt x="4104" y="444"/>
                    <a:pt x="4104" y="444"/>
                  </a:cubicBezTo>
                  <a:cubicBezTo>
                    <a:pt x="4108" y="444"/>
                    <a:pt x="4110" y="440"/>
                    <a:pt x="4107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ukta ExtraLight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11233914" y="6060934"/>
              <a:ext cx="250803" cy="83234"/>
              <a:chOff x="10972086" y="6060934"/>
              <a:chExt cx="250803" cy="83234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972086" y="6060934"/>
                <a:ext cx="36380" cy="82131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37" extrusionOk="0">
                    <a:moveTo>
                      <a:pt x="116" y="56"/>
                    </a:moveTo>
                    <a:cubicBezTo>
                      <a:pt x="106" y="66"/>
                      <a:pt x="101" y="81"/>
                      <a:pt x="101" y="102"/>
                    </a:cubicBezTo>
                    <a:cubicBezTo>
                      <a:pt x="101" y="143"/>
                      <a:pt x="101" y="143"/>
                      <a:pt x="101" y="143"/>
                    </a:cubicBezTo>
                    <a:cubicBezTo>
                      <a:pt x="194" y="143"/>
                      <a:pt x="194" y="143"/>
                      <a:pt x="194" y="143"/>
                    </a:cubicBezTo>
                    <a:cubicBezTo>
                      <a:pt x="194" y="182"/>
                      <a:pt x="194" y="182"/>
                      <a:pt x="194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437"/>
                      <a:pt x="101" y="437"/>
                      <a:pt x="101" y="437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83"/>
                      <a:pt x="60" y="64"/>
                      <a:pt x="67" y="48"/>
                    </a:cubicBezTo>
                    <a:cubicBezTo>
                      <a:pt x="75" y="32"/>
                      <a:pt x="86" y="20"/>
                      <a:pt x="100" y="12"/>
                    </a:cubicBezTo>
                    <a:cubicBezTo>
                      <a:pt x="115" y="4"/>
                      <a:pt x="131" y="0"/>
                      <a:pt x="150" y="0"/>
                    </a:cubicBezTo>
                    <a:cubicBezTo>
                      <a:pt x="165" y="0"/>
                      <a:pt x="180" y="2"/>
                      <a:pt x="194" y="5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85" y="44"/>
                      <a:pt x="178" y="43"/>
                      <a:pt x="173" y="42"/>
                    </a:cubicBezTo>
                    <a:cubicBezTo>
                      <a:pt x="168" y="41"/>
                      <a:pt x="162" y="41"/>
                      <a:pt x="155" y="41"/>
                    </a:cubicBezTo>
                    <a:cubicBezTo>
                      <a:pt x="139" y="41"/>
                      <a:pt x="126" y="46"/>
                      <a:pt x="116" y="56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1023900" y="6086290"/>
                <a:ext cx="28663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00" extrusionOk="0">
                    <a:moveTo>
                      <a:pt x="156" y="3"/>
                    </a:moveTo>
                    <a:cubicBezTo>
                      <a:pt x="156" y="49"/>
                      <a:pt x="156" y="49"/>
                      <a:pt x="156" y="49"/>
                    </a:cubicBezTo>
                    <a:cubicBezTo>
                      <a:pt x="146" y="48"/>
                      <a:pt x="136" y="47"/>
                      <a:pt x="126" y="47"/>
                    </a:cubicBezTo>
                    <a:cubicBezTo>
                      <a:pt x="105" y="47"/>
                      <a:pt x="88" y="53"/>
                      <a:pt x="75" y="66"/>
                    </a:cubicBezTo>
                    <a:cubicBezTo>
                      <a:pt x="62" y="78"/>
                      <a:pt x="52" y="96"/>
                      <a:pt x="46" y="119"/>
                    </a:cubicBezTo>
                    <a:cubicBezTo>
                      <a:pt x="46" y="300"/>
                      <a:pt x="46" y="300"/>
                      <a:pt x="4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5" y="39"/>
                      <a:pt x="67" y="25"/>
                      <a:pt x="81" y="15"/>
                    </a:cubicBezTo>
                    <a:cubicBezTo>
                      <a:pt x="95" y="5"/>
                      <a:pt x="112" y="0"/>
                      <a:pt x="130" y="0"/>
                    </a:cubicBezTo>
                    <a:cubicBezTo>
                      <a:pt x="140" y="0"/>
                      <a:pt x="149" y="1"/>
                      <a:pt x="156" y="3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1065241" y="6086290"/>
                <a:ext cx="54570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8" extrusionOk="0">
                    <a:moveTo>
                      <a:pt x="68" y="289"/>
                    </a:moveTo>
                    <a:cubicBezTo>
                      <a:pt x="46" y="275"/>
                      <a:pt x="30" y="257"/>
                      <a:pt x="18" y="234"/>
                    </a:cubicBezTo>
                    <a:cubicBezTo>
                      <a:pt x="6" y="211"/>
                      <a:pt x="0" y="184"/>
                      <a:pt x="0" y="154"/>
                    </a:cubicBezTo>
                    <a:cubicBezTo>
                      <a:pt x="0" y="124"/>
                      <a:pt x="6" y="98"/>
                      <a:pt x="18" y="75"/>
                    </a:cubicBezTo>
                    <a:cubicBezTo>
                      <a:pt x="30" y="51"/>
                      <a:pt x="46" y="33"/>
                      <a:pt x="68" y="20"/>
                    </a:cubicBezTo>
                    <a:cubicBezTo>
                      <a:pt x="89" y="7"/>
                      <a:pt x="114" y="0"/>
                      <a:pt x="14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78" y="0"/>
                      <a:pt x="203" y="7"/>
                      <a:pt x="225" y="20"/>
                    </a:cubicBezTo>
                    <a:cubicBezTo>
                      <a:pt x="246" y="33"/>
                      <a:pt x="263" y="51"/>
                      <a:pt x="274" y="75"/>
                    </a:cubicBezTo>
                    <a:cubicBezTo>
                      <a:pt x="286" y="98"/>
                      <a:pt x="292" y="124"/>
                      <a:pt x="292" y="154"/>
                    </a:cubicBezTo>
                    <a:cubicBezTo>
                      <a:pt x="292" y="184"/>
                      <a:pt x="286" y="211"/>
                      <a:pt x="274" y="234"/>
                    </a:cubicBezTo>
                    <a:cubicBezTo>
                      <a:pt x="263" y="257"/>
                      <a:pt x="246" y="275"/>
                      <a:pt x="225" y="289"/>
                    </a:cubicBezTo>
                    <a:cubicBezTo>
                      <a:pt x="203" y="302"/>
                      <a:pt x="178" y="308"/>
                      <a:pt x="149" y="308"/>
                    </a:cubicBezTo>
                    <a:cubicBezTo>
                      <a:pt x="143" y="308"/>
                      <a:pt x="143" y="308"/>
                      <a:pt x="143" y="308"/>
                    </a:cubicBezTo>
                    <a:cubicBezTo>
                      <a:pt x="114" y="308"/>
                      <a:pt x="89" y="302"/>
                      <a:pt x="68" y="289"/>
                    </a:cubicBezTo>
                    <a:close/>
                    <a:moveTo>
                      <a:pt x="149" y="265"/>
                    </a:moveTo>
                    <a:cubicBezTo>
                      <a:pt x="168" y="265"/>
                      <a:pt x="185" y="261"/>
                      <a:pt x="199" y="252"/>
                    </a:cubicBezTo>
                    <a:cubicBezTo>
                      <a:pt x="214" y="242"/>
                      <a:pt x="225" y="230"/>
                      <a:pt x="233" y="213"/>
                    </a:cubicBezTo>
                    <a:cubicBezTo>
                      <a:pt x="240" y="196"/>
                      <a:pt x="244" y="176"/>
                      <a:pt x="244" y="154"/>
                    </a:cubicBezTo>
                    <a:cubicBezTo>
                      <a:pt x="244" y="132"/>
                      <a:pt x="240" y="113"/>
                      <a:pt x="233" y="96"/>
                    </a:cubicBezTo>
                    <a:cubicBezTo>
                      <a:pt x="225" y="79"/>
                      <a:pt x="214" y="66"/>
                      <a:pt x="199" y="57"/>
                    </a:cubicBezTo>
                    <a:cubicBezTo>
                      <a:pt x="185" y="48"/>
                      <a:pt x="168" y="43"/>
                      <a:pt x="149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24" y="43"/>
                      <a:pt x="107" y="48"/>
                      <a:pt x="93" y="57"/>
                    </a:cubicBezTo>
                    <a:cubicBezTo>
                      <a:pt x="78" y="66"/>
                      <a:pt x="67" y="79"/>
                      <a:pt x="60" y="96"/>
                    </a:cubicBezTo>
                    <a:cubicBezTo>
                      <a:pt x="52" y="113"/>
                      <a:pt x="48" y="132"/>
                      <a:pt x="48" y="154"/>
                    </a:cubicBezTo>
                    <a:cubicBezTo>
                      <a:pt x="48" y="176"/>
                      <a:pt x="52" y="196"/>
                      <a:pt x="60" y="213"/>
                    </a:cubicBezTo>
                    <a:cubicBezTo>
                      <a:pt x="67" y="230"/>
                      <a:pt x="78" y="242"/>
                      <a:pt x="93" y="252"/>
                    </a:cubicBezTo>
                    <a:cubicBezTo>
                      <a:pt x="107" y="261"/>
                      <a:pt x="124" y="265"/>
                      <a:pt x="143" y="265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1138002" y="6086290"/>
                <a:ext cx="84887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01" extrusionOk="0">
                    <a:moveTo>
                      <a:pt x="431" y="34"/>
                    </a:moveTo>
                    <a:cubicBezTo>
                      <a:pt x="448" y="56"/>
                      <a:pt x="457" y="88"/>
                      <a:pt x="457" y="131"/>
                    </a:cubicBezTo>
                    <a:cubicBezTo>
                      <a:pt x="457" y="301"/>
                      <a:pt x="457" y="301"/>
                      <a:pt x="457" y="301"/>
                    </a:cubicBezTo>
                    <a:cubicBezTo>
                      <a:pt x="411" y="301"/>
                      <a:pt x="411" y="301"/>
                      <a:pt x="411" y="301"/>
                    </a:cubicBezTo>
                    <a:cubicBezTo>
                      <a:pt x="411" y="136"/>
                      <a:pt x="411" y="136"/>
                      <a:pt x="411" y="136"/>
                    </a:cubicBezTo>
                    <a:cubicBezTo>
                      <a:pt x="411" y="105"/>
                      <a:pt x="406" y="82"/>
                      <a:pt x="395" y="66"/>
                    </a:cubicBezTo>
                    <a:cubicBezTo>
                      <a:pt x="384" y="51"/>
                      <a:pt x="367" y="43"/>
                      <a:pt x="345" y="43"/>
                    </a:cubicBezTo>
                    <a:cubicBezTo>
                      <a:pt x="340" y="43"/>
                      <a:pt x="340" y="43"/>
                      <a:pt x="340" y="43"/>
                    </a:cubicBezTo>
                    <a:cubicBezTo>
                      <a:pt x="318" y="43"/>
                      <a:pt x="300" y="50"/>
                      <a:pt x="285" y="64"/>
                    </a:cubicBezTo>
                    <a:cubicBezTo>
                      <a:pt x="270" y="77"/>
                      <a:pt x="258" y="95"/>
                      <a:pt x="251" y="118"/>
                    </a:cubicBezTo>
                    <a:cubicBezTo>
                      <a:pt x="251" y="121"/>
                      <a:pt x="252" y="125"/>
                      <a:pt x="252" y="131"/>
                    </a:cubicBezTo>
                    <a:cubicBezTo>
                      <a:pt x="252" y="301"/>
                      <a:pt x="252" y="301"/>
                      <a:pt x="252" y="301"/>
                    </a:cubicBezTo>
                    <a:cubicBezTo>
                      <a:pt x="206" y="301"/>
                      <a:pt x="206" y="301"/>
                      <a:pt x="206" y="301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6" y="105"/>
                      <a:pt x="200" y="82"/>
                      <a:pt x="190" y="66"/>
                    </a:cubicBezTo>
                    <a:cubicBezTo>
                      <a:pt x="179" y="51"/>
                      <a:pt x="162" y="43"/>
                      <a:pt x="139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13" y="43"/>
                      <a:pt x="95" y="50"/>
                      <a:pt x="80" y="64"/>
                    </a:cubicBezTo>
                    <a:cubicBezTo>
                      <a:pt x="64" y="77"/>
                      <a:pt x="53" y="95"/>
                      <a:pt x="46" y="118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7" y="44"/>
                      <a:pt x="71" y="28"/>
                      <a:pt x="87" y="17"/>
                    </a:cubicBezTo>
                    <a:cubicBezTo>
                      <a:pt x="104" y="6"/>
                      <a:pt x="123" y="0"/>
                      <a:pt x="145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75" y="0"/>
                      <a:pt x="195" y="7"/>
                      <a:pt x="211" y="19"/>
                    </a:cubicBezTo>
                    <a:cubicBezTo>
                      <a:pt x="226" y="31"/>
                      <a:pt x="237" y="48"/>
                      <a:pt x="244" y="72"/>
                    </a:cubicBezTo>
                    <a:cubicBezTo>
                      <a:pt x="255" y="49"/>
                      <a:pt x="270" y="32"/>
                      <a:pt x="288" y="19"/>
                    </a:cubicBezTo>
                    <a:cubicBezTo>
                      <a:pt x="306" y="7"/>
                      <a:pt x="327" y="0"/>
                      <a:pt x="350" y="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389" y="0"/>
                      <a:pt x="414" y="12"/>
                      <a:pt x="431" y="34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" name="Google Shape;41;p4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13232" y="2459750"/>
            <a:ext cx="10733100" cy="117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"/>
          </p:nvPr>
        </p:nvSpPr>
        <p:spPr>
          <a:xfrm>
            <a:off x="713225" y="3633050"/>
            <a:ext cx="107331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83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creenshot">
  <p:cSld name="Section Header Screensho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2442170" y="7020201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10696332" y="6192882"/>
            <a:ext cx="766723" cy="247496"/>
            <a:chOff x="10717975" y="6060934"/>
            <a:chExt cx="766742" cy="247496"/>
          </a:xfrm>
        </p:grpSpPr>
        <p:sp>
          <p:nvSpPr>
            <p:cNvPr id="49" name="Google Shape;49;p5"/>
            <p:cNvSpPr/>
            <p:nvPr/>
          </p:nvSpPr>
          <p:spPr>
            <a:xfrm>
              <a:off x="10717975" y="6222991"/>
              <a:ext cx="766742" cy="85439"/>
            </a:xfrm>
            <a:custGeom>
              <a:avLst/>
              <a:gdLst/>
              <a:ahLst/>
              <a:cxnLst/>
              <a:rect l="l" t="t" r="r" b="b"/>
              <a:pathLst>
                <a:path w="4110" h="452" extrusionOk="0">
                  <a:moveTo>
                    <a:pt x="319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9"/>
                    <a:pt x="0" y="11"/>
                    <a:pt x="0" y="15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442"/>
                    <a:pt x="2" y="444"/>
                    <a:pt x="6" y="444"/>
                  </a:cubicBezTo>
                  <a:cubicBezTo>
                    <a:pt x="67" y="444"/>
                    <a:pt x="67" y="444"/>
                    <a:pt x="67" y="444"/>
                  </a:cubicBezTo>
                  <a:cubicBezTo>
                    <a:pt x="71" y="444"/>
                    <a:pt x="74" y="442"/>
                    <a:pt x="74" y="438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0" y="265"/>
                    <a:pt x="283" y="262"/>
                    <a:pt x="283" y="25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83" y="198"/>
                    <a:pt x="280" y="195"/>
                    <a:pt x="277" y="195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319" y="78"/>
                    <a:pt x="319" y="78"/>
                    <a:pt x="319" y="78"/>
                  </a:cubicBezTo>
                  <a:cubicBezTo>
                    <a:pt x="323" y="78"/>
                    <a:pt x="326" y="76"/>
                    <a:pt x="326" y="72"/>
                  </a:cubicBezTo>
                  <a:cubicBezTo>
                    <a:pt x="326" y="15"/>
                    <a:pt x="326" y="15"/>
                    <a:pt x="326" y="15"/>
                  </a:cubicBezTo>
                  <a:cubicBezTo>
                    <a:pt x="326" y="11"/>
                    <a:pt x="323" y="9"/>
                    <a:pt x="319" y="9"/>
                  </a:cubicBezTo>
                  <a:close/>
                  <a:moveTo>
                    <a:pt x="673" y="17"/>
                  </a:moveTo>
                  <a:cubicBezTo>
                    <a:pt x="671" y="11"/>
                    <a:pt x="667" y="9"/>
                    <a:pt x="661" y="9"/>
                  </a:cubicBezTo>
                  <a:cubicBezTo>
                    <a:pt x="573" y="9"/>
                    <a:pt x="573" y="9"/>
                    <a:pt x="573" y="9"/>
                  </a:cubicBezTo>
                  <a:cubicBezTo>
                    <a:pt x="567" y="9"/>
                    <a:pt x="564" y="11"/>
                    <a:pt x="561" y="17"/>
                  </a:cubicBezTo>
                  <a:cubicBezTo>
                    <a:pt x="501" y="145"/>
                    <a:pt x="441" y="298"/>
                    <a:pt x="402" y="437"/>
                  </a:cubicBezTo>
                  <a:cubicBezTo>
                    <a:pt x="400" y="442"/>
                    <a:pt x="403" y="444"/>
                    <a:pt x="407" y="444"/>
                  </a:cubicBezTo>
                  <a:cubicBezTo>
                    <a:pt x="473" y="444"/>
                    <a:pt x="473" y="444"/>
                    <a:pt x="473" y="444"/>
                  </a:cubicBezTo>
                  <a:cubicBezTo>
                    <a:pt x="476" y="444"/>
                    <a:pt x="479" y="442"/>
                    <a:pt x="480" y="438"/>
                  </a:cubicBezTo>
                  <a:cubicBezTo>
                    <a:pt x="488" y="403"/>
                    <a:pt x="499" y="365"/>
                    <a:pt x="512" y="327"/>
                  </a:cubicBezTo>
                  <a:cubicBezTo>
                    <a:pt x="720" y="327"/>
                    <a:pt x="720" y="327"/>
                    <a:pt x="720" y="327"/>
                  </a:cubicBezTo>
                  <a:cubicBezTo>
                    <a:pt x="732" y="365"/>
                    <a:pt x="743" y="403"/>
                    <a:pt x="752" y="438"/>
                  </a:cubicBezTo>
                  <a:cubicBezTo>
                    <a:pt x="753" y="442"/>
                    <a:pt x="756" y="444"/>
                    <a:pt x="759" y="444"/>
                  </a:cubicBezTo>
                  <a:cubicBezTo>
                    <a:pt x="827" y="444"/>
                    <a:pt x="827" y="444"/>
                    <a:pt x="827" y="444"/>
                  </a:cubicBezTo>
                  <a:cubicBezTo>
                    <a:pt x="832" y="444"/>
                    <a:pt x="834" y="442"/>
                    <a:pt x="833" y="437"/>
                  </a:cubicBezTo>
                  <a:cubicBezTo>
                    <a:pt x="793" y="298"/>
                    <a:pt x="734" y="145"/>
                    <a:pt x="673" y="17"/>
                  </a:cubicBezTo>
                  <a:close/>
                  <a:moveTo>
                    <a:pt x="534" y="260"/>
                  </a:moveTo>
                  <a:cubicBezTo>
                    <a:pt x="557" y="197"/>
                    <a:pt x="583" y="134"/>
                    <a:pt x="608" y="77"/>
                  </a:cubicBezTo>
                  <a:cubicBezTo>
                    <a:pt x="623" y="77"/>
                    <a:pt x="623" y="77"/>
                    <a:pt x="623" y="77"/>
                  </a:cubicBezTo>
                  <a:cubicBezTo>
                    <a:pt x="649" y="134"/>
                    <a:pt x="674" y="197"/>
                    <a:pt x="697" y="260"/>
                  </a:cubicBezTo>
                  <a:lnTo>
                    <a:pt x="534" y="260"/>
                  </a:lnTo>
                  <a:close/>
                  <a:moveTo>
                    <a:pt x="1164" y="0"/>
                  </a:moveTo>
                  <a:cubicBezTo>
                    <a:pt x="1154" y="0"/>
                    <a:pt x="1154" y="0"/>
                    <a:pt x="1154" y="0"/>
                  </a:cubicBezTo>
                  <a:cubicBezTo>
                    <a:pt x="1027" y="0"/>
                    <a:pt x="939" y="95"/>
                    <a:pt x="939" y="230"/>
                  </a:cubicBezTo>
                  <a:cubicBezTo>
                    <a:pt x="939" y="363"/>
                    <a:pt x="1024" y="452"/>
                    <a:pt x="1153" y="452"/>
                  </a:cubicBezTo>
                  <a:cubicBezTo>
                    <a:pt x="1163" y="452"/>
                    <a:pt x="1163" y="452"/>
                    <a:pt x="1163" y="452"/>
                  </a:cubicBezTo>
                  <a:cubicBezTo>
                    <a:pt x="1238" y="452"/>
                    <a:pt x="1301" y="421"/>
                    <a:pt x="1335" y="371"/>
                  </a:cubicBezTo>
                  <a:cubicBezTo>
                    <a:pt x="1336" y="369"/>
                    <a:pt x="1337" y="368"/>
                    <a:pt x="1337" y="366"/>
                  </a:cubicBezTo>
                  <a:cubicBezTo>
                    <a:pt x="1337" y="364"/>
                    <a:pt x="1336" y="363"/>
                    <a:pt x="1334" y="362"/>
                  </a:cubicBezTo>
                  <a:cubicBezTo>
                    <a:pt x="1278" y="334"/>
                    <a:pt x="1278" y="334"/>
                    <a:pt x="1278" y="334"/>
                  </a:cubicBezTo>
                  <a:cubicBezTo>
                    <a:pt x="1274" y="332"/>
                    <a:pt x="1270" y="333"/>
                    <a:pt x="1267" y="336"/>
                  </a:cubicBezTo>
                  <a:cubicBezTo>
                    <a:pt x="1244" y="363"/>
                    <a:pt x="1214" y="381"/>
                    <a:pt x="1161" y="381"/>
                  </a:cubicBezTo>
                  <a:cubicBezTo>
                    <a:pt x="1152" y="381"/>
                    <a:pt x="1152" y="381"/>
                    <a:pt x="1152" y="381"/>
                  </a:cubicBezTo>
                  <a:cubicBezTo>
                    <a:pt x="1071" y="381"/>
                    <a:pt x="1017" y="319"/>
                    <a:pt x="1017" y="227"/>
                  </a:cubicBezTo>
                  <a:cubicBezTo>
                    <a:pt x="1017" y="135"/>
                    <a:pt x="1072" y="71"/>
                    <a:pt x="1152" y="71"/>
                  </a:cubicBezTo>
                  <a:cubicBezTo>
                    <a:pt x="1161" y="71"/>
                    <a:pt x="1161" y="71"/>
                    <a:pt x="1161" y="71"/>
                  </a:cubicBezTo>
                  <a:cubicBezTo>
                    <a:pt x="1212" y="71"/>
                    <a:pt x="1247" y="93"/>
                    <a:pt x="1270" y="132"/>
                  </a:cubicBezTo>
                  <a:cubicBezTo>
                    <a:pt x="1272" y="137"/>
                    <a:pt x="1277" y="137"/>
                    <a:pt x="1281" y="135"/>
                  </a:cubicBezTo>
                  <a:cubicBezTo>
                    <a:pt x="1335" y="108"/>
                    <a:pt x="1335" y="108"/>
                    <a:pt x="1335" y="108"/>
                  </a:cubicBezTo>
                  <a:cubicBezTo>
                    <a:pt x="1339" y="106"/>
                    <a:pt x="1340" y="103"/>
                    <a:pt x="1338" y="99"/>
                  </a:cubicBezTo>
                  <a:cubicBezTo>
                    <a:pt x="1305" y="41"/>
                    <a:pt x="1243" y="0"/>
                    <a:pt x="1164" y="0"/>
                  </a:cubicBezTo>
                  <a:close/>
                  <a:moveTo>
                    <a:pt x="1827" y="374"/>
                  </a:moveTo>
                  <a:cubicBezTo>
                    <a:pt x="1568" y="374"/>
                    <a:pt x="1568" y="374"/>
                    <a:pt x="1568" y="374"/>
                  </a:cubicBezTo>
                  <a:cubicBezTo>
                    <a:pt x="1568" y="260"/>
                    <a:pt x="1568" y="260"/>
                    <a:pt x="1568" y="260"/>
                  </a:cubicBezTo>
                  <a:cubicBezTo>
                    <a:pt x="1774" y="260"/>
                    <a:pt x="1774" y="260"/>
                    <a:pt x="1774" y="260"/>
                  </a:cubicBezTo>
                  <a:cubicBezTo>
                    <a:pt x="1778" y="260"/>
                    <a:pt x="1780" y="258"/>
                    <a:pt x="1780" y="254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4"/>
                    <a:pt x="1778" y="191"/>
                    <a:pt x="1774" y="191"/>
                  </a:cubicBezTo>
                  <a:cubicBezTo>
                    <a:pt x="1568" y="191"/>
                    <a:pt x="1568" y="191"/>
                    <a:pt x="1568" y="191"/>
                  </a:cubicBezTo>
                  <a:cubicBezTo>
                    <a:pt x="1568" y="78"/>
                    <a:pt x="1568" y="78"/>
                    <a:pt x="1568" y="78"/>
                  </a:cubicBezTo>
                  <a:cubicBezTo>
                    <a:pt x="1821" y="78"/>
                    <a:pt x="1821" y="78"/>
                    <a:pt x="1821" y="78"/>
                  </a:cubicBezTo>
                  <a:cubicBezTo>
                    <a:pt x="1825" y="78"/>
                    <a:pt x="1828" y="76"/>
                    <a:pt x="1828" y="72"/>
                  </a:cubicBezTo>
                  <a:cubicBezTo>
                    <a:pt x="1828" y="15"/>
                    <a:pt x="1828" y="15"/>
                    <a:pt x="1828" y="15"/>
                  </a:cubicBezTo>
                  <a:cubicBezTo>
                    <a:pt x="1828" y="11"/>
                    <a:pt x="1825" y="9"/>
                    <a:pt x="1821" y="9"/>
                  </a:cubicBezTo>
                  <a:cubicBezTo>
                    <a:pt x="1500" y="9"/>
                    <a:pt x="1500" y="9"/>
                    <a:pt x="1500" y="9"/>
                  </a:cubicBezTo>
                  <a:cubicBezTo>
                    <a:pt x="1497" y="9"/>
                    <a:pt x="1494" y="11"/>
                    <a:pt x="1494" y="15"/>
                  </a:cubicBezTo>
                  <a:cubicBezTo>
                    <a:pt x="1494" y="438"/>
                    <a:pt x="1494" y="438"/>
                    <a:pt x="1494" y="438"/>
                  </a:cubicBezTo>
                  <a:cubicBezTo>
                    <a:pt x="1494" y="442"/>
                    <a:pt x="1497" y="444"/>
                    <a:pt x="1500" y="444"/>
                  </a:cubicBezTo>
                  <a:cubicBezTo>
                    <a:pt x="1827" y="444"/>
                    <a:pt x="1827" y="444"/>
                    <a:pt x="1827" y="444"/>
                  </a:cubicBezTo>
                  <a:cubicBezTo>
                    <a:pt x="1831" y="444"/>
                    <a:pt x="1833" y="442"/>
                    <a:pt x="1833" y="438"/>
                  </a:cubicBezTo>
                  <a:cubicBezTo>
                    <a:pt x="1833" y="381"/>
                    <a:pt x="1833" y="381"/>
                    <a:pt x="1833" y="381"/>
                  </a:cubicBezTo>
                  <a:cubicBezTo>
                    <a:pt x="1833" y="377"/>
                    <a:pt x="1831" y="374"/>
                    <a:pt x="1827" y="374"/>
                  </a:cubicBezTo>
                  <a:close/>
                  <a:moveTo>
                    <a:pt x="2297" y="215"/>
                  </a:moveTo>
                  <a:cubicBezTo>
                    <a:pt x="2346" y="200"/>
                    <a:pt x="2370" y="169"/>
                    <a:pt x="2370" y="121"/>
                  </a:cubicBezTo>
                  <a:cubicBezTo>
                    <a:pt x="2370" y="48"/>
                    <a:pt x="2315" y="9"/>
                    <a:pt x="2215" y="9"/>
                  </a:cubicBezTo>
                  <a:cubicBezTo>
                    <a:pt x="2020" y="9"/>
                    <a:pt x="2020" y="9"/>
                    <a:pt x="2020" y="9"/>
                  </a:cubicBezTo>
                  <a:cubicBezTo>
                    <a:pt x="2016" y="9"/>
                    <a:pt x="2014" y="11"/>
                    <a:pt x="2014" y="15"/>
                  </a:cubicBezTo>
                  <a:cubicBezTo>
                    <a:pt x="2014" y="438"/>
                    <a:pt x="2014" y="438"/>
                    <a:pt x="2014" y="438"/>
                  </a:cubicBezTo>
                  <a:cubicBezTo>
                    <a:pt x="2014" y="442"/>
                    <a:pt x="2016" y="444"/>
                    <a:pt x="2020" y="444"/>
                  </a:cubicBezTo>
                  <a:cubicBezTo>
                    <a:pt x="2234" y="444"/>
                    <a:pt x="2234" y="444"/>
                    <a:pt x="2234" y="444"/>
                  </a:cubicBezTo>
                  <a:cubicBezTo>
                    <a:pt x="2337" y="444"/>
                    <a:pt x="2396" y="401"/>
                    <a:pt x="2396" y="325"/>
                  </a:cubicBezTo>
                  <a:cubicBezTo>
                    <a:pt x="2396" y="271"/>
                    <a:pt x="2366" y="230"/>
                    <a:pt x="2297" y="215"/>
                  </a:cubicBezTo>
                  <a:close/>
                  <a:moveTo>
                    <a:pt x="2088" y="76"/>
                  </a:moveTo>
                  <a:cubicBezTo>
                    <a:pt x="2213" y="76"/>
                    <a:pt x="2213" y="76"/>
                    <a:pt x="2213" y="76"/>
                  </a:cubicBezTo>
                  <a:cubicBezTo>
                    <a:pt x="2270" y="76"/>
                    <a:pt x="2295" y="95"/>
                    <a:pt x="2295" y="135"/>
                  </a:cubicBezTo>
                  <a:cubicBezTo>
                    <a:pt x="2295" y="175"/>
                    <a:pt x="2270" y="193"/>
                    <a:pt x="2213" y="193"/>
                  </a:cubicBezTo>
                  <a:cubicBezTo>
                    <a:pt x="2088" y="193"/>
                    <a:pt x="2088" y="193"/>
                    <a:pt x="2088" y="193"/>
                  </a:cubicBezTo>
                  <a:lnTo>
                    <a:pt x="2088" y="76"/>
                  </a:lnTo>
                  <a:close/>
                  <a:moveTo>
                    <a:pt x="2234" y="376"/>
                  </a:moveTo>
                  <a:cubicBezTo>
                    <a:pt x="2088" y="376"/>
                    <a:pt x="2088" y="376"/>
                    <a:pt x="2088" y="376"/>
                  </a:cubicBezTo>
                  <a:cubicBezTo>
                    <a:pt x="2088" y="259"/>
                    <a:pt x="2088" y="259"/>
                    <a:pt x="2088" y="259"/>
                  </a:cubicBezTo>
                  <a:cubicBezTo>
                    <a:pt x="2234" y="259"/>
                    <a:pt x="2234" y="259"/>
                    <a:pt x="2234" y="259"/>
                  </a:cubicBezTo>
                  <a:cubicBezTo>
                    <a:pt x="2293" y="259"/>
                    <a:pt x="2320" y="278"/>
                    <a:pt x="2320" y="318"/>
                  </a:cubicBezTo>
                  <a:cubicBezTo>
                    <a:pt x="2320" y="359"/>
                    <a:pt x="2294" y="376"/>
                    <a:pt x="2234" y="376"/>
                  </a:cubicBezTo>
                  <a:close/>
                  <a:moveTo>
                    <a:pt x="2759" y="0"/>
                  </a:moveTo>
                  <a:cubicBezTo>
                    <a:pt x="2750" y="0"/>
                    <a:pt x="2750" y="0"/>
                    <a:pt x="2750" y="0"/>
                  </a:cubicBezTo>
                  <a:cubicBezTo>
                    <a:pt x="2613" y="0"/>
                    <a:pt x="2526" y="95"/>
                    <a:pt x="2526" y="226"/>
                  </a:cubicBezTo>
                  <a:cubicBezTo>
                    <a:pt x="2526" y="358"/>
                    <a:pt x="2613" y="452"/>
                    <a:pt x="2750" y="452"/>
                  </a:cubicBezTo>
                  <a:cubicBezTo>
                    <a:pt x="2759" y="452"/>
                    <a:pt x="2759" y="452"/>
                    <a:pt x="2759" y="452"/>
                  </a:cubicBezTo>
                  <a:cubicBezTo>
                    <a:pt x="2896" y="452"/>
                    <a:pt x="2983" y="358"/>
                    <a:pt x="2983" y="226"/>
                  </a:cubicBezTo>
                  <a:cubicBezTo>
                    <a:pt x="2983" y="95"/>
                    <a:pt x="2896" y="0"/>
                    <a:pt x="2759" y="0"/>
                  </a:cubicBezTo>
                  <a:close/>
                  <a:moveTo>
                    <a:pt x="2759" y="381"/>
                  </a:moveTo>
                  <a:cubicBezTo>
                    <a:pt x="2750" y="381"/>
                    <a:pt x="2750" y="381"/>
                    <a:pt x="2750" y="381"/>
                  </a:cubicBezTo>
                  <a:cubicBezTo>
                    <a:pt x="2661" y="381"/>
                    <a:pt x="2604" y="320"/>
                    <a:pt x="2604" y="226"/>
                  </a:cubicBezTo>
                  <a:cubicBezTo>
                    <a:pt x="2604" y="133"/>
                    <a:pt x="2661" y="71"/>
                    <a:pt x="2750" y="71"/>
                  </a:cubicBezTo>
                  <a:cubicBezTo>
                    <a:pt x="2759" y="71"/>
                    <a:pt x="2759" y="71"/>
                    <a:pt x="2759" y="71"/>
                  </a:cubicBezTo>
                  <a:cubicBezTo>
                    <a:pt x="2849" y="71"/>
                    <a:pt x="2905" y="133"/>
                    <a:pt x="2905" y="226"/>
                  </a:cubicBezTo>
                  <a:cubicBezTo>
                    <a:pt x="2905" y="320"/>
                    <a:pt x="2849" y="381"/>
                    <a:pt x="2759" y="381"/>
                  </a:cubicBezTo>
                  <a:close/>
                  <a:moveTo>
                    <a:pt x="3343" y="0"/>
                  </a:moveTo>
                  <a:cubicBezTo>
                    <a:pt x="3334" y="0"/>
                    <a:pt x="3334" y="0"/>
                    <a:pt x="3334" y="0"/>
                  </a:cubicBezTo>
                  <a:cubicBezTo>
                    <a:pt x="3197" y="0"/>
                    <a:pt x="3110" y="95"/>
                    <a:pt x="3110" y="226"/>
                  </a:cubicBezTo>
                  <a:cubicBezTo>
                    <a:pt x="3110" y="358"/>
                    <a:pt x="3197" y="452"/>
                    <a:pt x="3334" y="452"/>
                  </a:cubicBezTo>
                  <a:cubicBezTo>
                    <a:pt x="3343" y="452"/>
                    <a:pt x="3343" y="452"/>
                    <a:pt x="3343" y="452"/>
                  </a:cubicBezTo>
                  <a:cubicBezTo>
                    <a:pt x="3480" y="452"/>
                    <a:pt x="3567" y="358"/>
                    <a:pt x="3567" y="226"/>
                  </a:cubicBezTo>
                  <a:cubicBezTo>
                    <a:pt x="3567" y="95"/>
                    <a:pt x="3480" y="0"/>
                    <a:pt x="3343" y="0"/>
                  </a:cubicBezTo>
                  <a:close/>
                  <a:moveTo>
                    <a:pt x="3343" y="381"/>
                  </a:moveTo>
                  <a:cubicBezTo>
                    <a:pt x="3334" y="381"/>
                    <a:pt x="3334" y="381"/>
                    <a:pt x="3334" y="381"/>
                  </a:cubicBezTo>
                  <a:cubicBezTo>
                    <a:pt x="3244" y="381"/>
                    <a:pt x="3188" y="320"/>
                    <a:pt x="3188" y="226"/>
                  </a:cubicBezTo>
                  <a:cubicBezTo>
                    <a:pt x="3188" y="133"/>
                    <a:pt x="3244" y="71"/>
                    <a:pt x="3334" y="71"/>
                  </a:cubicBezTo>
                  <a:cubicBezTo>
                    <a:pt x="3343" y="71"/>
                    <a:pt x="3343" y="71"/>
                    <a:pt x="3343" y="71"/>
                  </a:cubicBezTo>
                  <a:cubicBezTo>
                    <a:pt x="3432" y="71"/>
                    <a:pt x="3488" y="133"/>
                    <a:pt x="3488" y="226"/>
                  </a:cubicBezTo>
                  <a:cubicBezTo>
                    <a:pt x="3488" y="320"/>
                    <a:pt x="3432" y="381"/>
                    <a:pt x="3343" y="381"/>
                  </a:cubicBezTo>
                  <a:close/>
                  <a:moveTo>
                    <a:pt x="4107" y="436"/>
                  </a:moveTo>
                  <a:cubicBezTo>
                    <a:pt x="4040" y="358"/>
                    <a:pt x="3967" y="285"/>
                    <a:pt x="3890" y="220"/>
                  </a:cubicBezTo>
                  <a:cubicBezTo>
                    <a:pt x="3951" y="167"/>
                    <a:pt x="4018" y="100"/>
                    <a:pt x="4085" y="18"/>
                  </a:cubicBezTo>
                  <a:cubicBezTo>
                    <a:pt x="4086" y="16"/>
                    <a:pt x="4087" y="14"/>
                    <a:pt x="4087" y="13"/>
                  </a:cubicBezTo>
                  <a:cubicBezTo>
                    <a:pt x="4087" y="10"/>
                    <a:pt x="4085" y="9"/>
                    <a:pt x="4081" y="9"/>
                  </a:cubicBezTo>
                  <a:cubicBezTo>
                    <a:pt x="4005" y="9"/>
                    <a:pt x="4005" y="9"/>
                    <a:pt x="4005" y="9"/>
                  </a:cubicBezTo>
                  <a:cubicBezTo>
                    <a:pt x="4001" y="9"/>
                    <a:pt x="3999" y="9"/>
                    <a:pt x="3996" y="13"/>
                  </a:cubicBezTo>
                  <a:cubicBezTo>
                    <a:pt x="3950" y="73"/>
                    <a:pt x="3894" y="132"/>
                    <a:pt x="3833" y="186"/>
                  </a:cubicBezTo>
                  <a:cubicBezTo>
                    <a:pt x="3797" y="186"/>
                    <a:pt x="3797" y="186"/>
                    <a:pt x="3797" y="186"/>
                  </a:cubicBezTo>
                  <a:cubicBezTo>
                    <a:pt x="3797" y="15"/>
                    <a:pt x="3797" y="15"/>
                    <a:pt x="3797" y="15"/>
                  </a:cubicBezTo>
                  <a:cubicBezTo>
                    <a:pt x="3797" y="11"/>
                    <a:pt x="3794" y="9"/>
                    <a:pt x="3791" y="9"/>
                  </a:cubicBezTo>
                  <a:cubicBezTo>
                    <a:pt x="3729" y="9"/>
                    <a:pt x="3729" y="9"/>
                    <a:pt x="3729" y="9"/>
                  </a:cubicBezTo>
                  <a:cubicBezTo>
                    <a:pt x="3725" y="9"/>
                    <a:pt x="3723" y="11"/>
                    <a:pt x="3723" y="15"/>
                  </a:cubicBezTo>
                  <a:cubicBezTo>
                    <a:pt x="3723" y="438"/>
                    <a:pt x="3723" y="438"/>
                    <a:pt x="3723" y="438"/>
                  </a:cubicBezTo>
                  <a:cubicBezTo>
                    <a:pt x="3723" y="442"/>
                    <a:pt x="3725" y="444"/>
                    <a:pt x="3729" y="444"/>
                  </a:cubicBezTo>
                  <a:cubicBezTo>
                    <a:pt x="3791" y="444"/>
                    <a:pt x="3791" y="444"/>
                    <a:pt x="3791" y="444"/>
                  </a:cubicBezTo>
                  <a:cubicBezTo>
                    <a:pt x="3794" y="444"/>
                    <a:pt x="3797" y="442"/>
                    <a:pt x="3797" y="438"/>
                  </a:cubicBezTo>
                  <a:cubicBezTo>
                    <a:pt x="3797" y="258"/>
                    <a:pt x="3797" y="258"/>
                    <a:pt x="3797" y="258"/>
                  </a:cubicBezTo>
                  <a:cubicBezTo>
                    <a:pt x="3833" y="258"/>
                    <a:pt x="3833" y="258"/>
                    <a:pt x="3833" y="258"/>
                  </a:cubicBezTo>
                  <a:cubicBezTo>
                    <a:pt x="3889" y="307"/>
                    <a:pt x="3956" y="372"/>
                    <a:pt x="4012" y="439"/>
                  </a:cubicBezTo>
                  <a:cubicBezTo>
                    <a:pt x="4016" y="443"/>
                    <a:pt x="4018" y="444"/>
                    <a:pt x="4023" y="444"/>
                  </a:cubicBezTo>
                  <a:cubicBezTo>
                    <a:pt x="4104" y="444"/>
                    <a:pt x="4104" y="444"/>
                    <a:pt x="4104" y="444"/>
                  </a:cubicBezTo>
                  <a:cubicBezTo>
                    <a:pt x="4108" y="444"/>
                    <a:pt x="4110" y="440"/>
                    <a:pt x="4107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ukta ExtraLight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11233914" y="6060934"/>
              <a:ext cx="250803" cy="83234"/>
              <a:chOff x="10972086" y="6060934"/>
              <a:chExt cx="250803" cy="83234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10972086" y="6060934"/>
                <a:ext cx="36380" cy="82131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37" extrusionOk="0">
                    <a:moveTo>
                      <a:pt x="116" y="56"/>
                    </a:moveTo>
                    <a:cubicBezTo>
                      <a:pt x="106" y="66"/>
                      <a:pt x="101" y="81"/>
                      <a:pt x="101" y="102"/>
                    </a:cubicBezTo>
                    <a:cubicBezTo>
                      <a:pt x="101" y="143"/>
                      <a:pt x="101" y="143"/>
                      <a:pt x="101" y="143"/>
                    </a:cubicBezTo>
                    <a:cubicBezTo>
                      <a:pt x="194" y="143"/>
                      <a:pt x="194" y="143"/>
                      <a:pt x="194" y="143"/>
                    </a:cubicBezTo>
                    <a:cubicBezTo>
                      <a:pt x="194" y="182"/>
                      <a:pt x="194" y="182"/>
                      <a:pt x="194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437"/>
                      <a:pt x="101" y="437"/>
                      <a:pt x="101" y="437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83"/>
                      <a:pt x="60" y="64"/>
                      <a:pt x="67" y="48"/>
                    </a:cubicBezTo>
                    <a:cubicBezTo>
                      <a:pt x="75" y="32"/>
                      <a:pt x="86" y="20"/>
                      <a:pt x="100" y="12"/>
                    </a:cubicBezTo>
                    <a:cubicBezTo>
                      <a:pt x="115" y="4"/>
                      <a:pt x="131" y="0"/>
                      <a:pt x="150" y="0"/>
                    </a:cubicBezTo>
                    <a:cubicBezTo>
                      <a:pt x="165" y="0"/>
                      <a:pt x="180" y="2"/>
                      <a:pt x="194" y="5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85" y="44"/>
                      <a:pt x="178" y="43"/>
                      <a:pt x="173" y="42"/>
                    </a:cubicBezTo>
                    <a:cubicBezTo>
                      <a:pt x="168" y="41"/>
                      <a:pt x="162" y="41"/>
                      <a:pt x="155" y="41"/>
                    </a:cubicBezTo>
                    <a:cubicBezTo>
                      <a:pt x="139" y="41"/>
                      <a:pt x="126" y="46"/>
                      <a:pt x="116" y="56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1023900" y="6086290"/>
                <a:ext cx="28663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00" extrusionOk="0">
                    <a:moveTo>
                      <a:pt x="156" y="3"/>
                    </a:moveTo>
                    <a:cubicBezTo>
                      <a:pt x="156" y="49"/>
                      <a:pt x="156" y="49"/>
                      <a:pt x="156" y="49"/>
                    </a:cubicBezTo>
                    <a:cubicBezTo>
                      <a:pt x="146" y="48"/>
                      <a:pt x="136" y="47"/>
                      <a:pt x="126" y="47"/>
                    </a:cubicBezTo>
                    <a:cubicBezTo>
                      <a:pt x="105" y="47"/>
                      <a:pt x="88" y="53"/>
                      <a:pt x="75" y="66"/>
                    </a:cubicBezTo>
                    <a:cubicBezTo>
                      <a:pt x="62" y="78"/>
                      <a:pt x="52" y="96"/>
                      <a:pt x="46" y="119"/>
                    </a:cubicBezTo>
                    <a:cubicBezTo>
                      <a:pt x="46" y="300"/>
                      <a:pt x="46" y="300"/>
                      <a:pt x="4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5" y="39"/>
                      <a:pt x="67" y="25"/>
                      <a:pt x="81" y="15"/>
                    </a:cubicBezTo>
                    <a:cubicBezTo>
                      <a:pt x="95" y="5"/>
                      <a:pt x="112" y="0"/>
                      <a:pt x="130" y="0"/>
                    </a:cubicBezTo>
                    <a:cubicBezTo>
                      <a:pt x="140" y="0"/>
                      <a:pt x="149" y="1"/>
                      <a:pt x="156" y="3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11065241" y="6086290"/>
                <a:ext cx="54570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8" extrusionOk="0">
                    <a:moveTo>
                      <a:pt x="68" y="289"/>
                    </a:moveTo>
                    <a:cubicBezTo>
                      <a:pt x="46" y="275"/>
                      <a:pt x="30" y="257"/>
                      <a:pt x="18" y="234"/>
                    </a:cubicBezTo>
                    <a:cubicBezTo>
                      <a:pt x="6" y="211"/>
                      <a:pt x="0" y="184"/>
                      <a:pt x="0" y="154"/>
                    </a:cubicBezTo>
                    <a:cubicBezTo>
                      <a:pt x="0" y="124"/>
                      <a:pt x="6" y="98"/>
                      <a:pt x="18" y="75"/>
                    </a:cubicBezTo>
                    <a:cubicBezTo>
                      <a:pt x="30" y="51"/>
                      <a:pt x="46" y="33"/>
                      <a:pt x="68" y="20"/>
                    </a:cubicBezTo>
                    <a:cubicBezTo>
                      <a:pt x="89" y="7"/>
                      <a:pt x="114" y="0"/>
                      <a:pt x="14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78" y="0"/>
                      <a:pt x="203" y="7"/>
                      <a:pt x="225" y="20"/>
                    </a:cubicBezTo>
                    <a:cubicBezTo>
                      <a:pt x="246" y="33"/>
                      <a:pt x="263" y="51"/>
                      <a:pt x="274" y="75"/>
                    </a:cubicBezTo>
                    <a:cubicBezTo>
                      <a:pt x="286" y="98"/>
                      <a:pt x="292" y="124"/>
                      <a:pt x="292" y="154"/>
                    </a:cubicBezTo>
                    <a:cubicBezTo>
                      <a:pt x="292" y="184"/>
                      <a:pt x="286" y="211"/>
                      <a:pt x="274" y="234"/>
                    </a:cubicBezTo>
                    <a:cubicBezTo>
                      <a:pt x="263" y="257"/>
                      <a:pt x="246" y="275"/>
                      <a:pt x="225" y="289"/>
                    </a:cubicBezTo>
                    <a:cubicBezTo>
                      <a:pt x="203" y="302"/>
                      <a:pt x="178" y="308"/>
                      <a:pt x="149" y="308"/>
                    </a:cubicBezTo>
                    <a:cubicBezTo>
                      <a:pt x="143" y="308"/>
                      <a:pt x="143" y="308"/>
                      <a:pt x="143" y="308"/>
                    </a:cubicBezTo>
                    <a:cubicBezTo>
                      <a:pt x="114" y="308"/>
                      <a:pt x="89" y="302"/>
                      <a:pt x="68" y="289"/>
                    </a:cubicBezTo>
                    <a:close/>
                    <a:moveTo>
                      <a:pt x="149" y="265"/>
                    </a:moveTo>
                    <a:cubicBezTo>
                      <a:pt x="168" y="265"/>
                      <a:pt x="185" y="261"/>
                      <a:pt x="199" y="252"/>
                    </a:cubicBezTo>
                    <a:cubicBezTo>
                      <a:pt x="214" y="242"/>
                      <a:pt x="225" y="230"/>
                      <a:pt x="233" y="213"/>
                    </a:cubicBezTo>
                    <a:cubicBezTo>
                      <a:pt x="240" y="196"/>
                      <a:pt x="244" y="176"/>
                      <a:pt x="244" y="154"/>
                    </a:cubicBezTo>
                    <a:cubicBezTo>
                      <a:pt x="244" y="132"/>
                      <a:pt x="240" y="113"/>
                      <a:pt x="233" y="96"/>
                    </a:cubicBezTo>
                    <a:cubicBezTo>
                      <a:pt x="225" y="79"/>
                      <a:pt x="214" y="66"/>
                      <a:pt x="199" y="57"/>
                    </a:cubicBezTo>
                    <a:cubicBezTo>
                      <a:pt x="185" y="48"/>
                      <a:pt x="168" y="43"/>
                      <a:pt x="149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24" y="43"/>
                      <a:pt x="107" y="48"/>
                      <a:pt x="93" y="57"/>
                    </a:cubicBezTo>
                    <a:cubicBezTo>
                      <a:pt x="78" y="66"/>
                      <a:pt x="67" y="79"/>
                      <a:pt x="60" y="96"/>
                    </a:cubicBezTo>
                    <a:cubicBezTo>
                      <a:pt x="52" y="113"/>
                      <a:pt x="48" y="132"/>
                      <a:pt x="48" y="154"/>
                    </a:cubicBezTo>
                    <a:cubicBezTo>
                      <a:pt x="48" y="176"/>
                      <a:pt x="52" y="196"/>
                      <a:pt x="60" y="213"/>
                    </a:cubicBezTo>
                    <a:cubicBezTo>
                      <a:pt x="67" y="230"/>
                      <a:pt x="78" y="242"/>
                      <a:pt x="93" y="252"/>
                    </a:cubicBezTo>
                    <a:cubicBezTo>
                      <a:pt x="107" y="261"/>
                      <a:pt x="124" y="265"/>
                      <a:pt x="143" y="265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1138002" y="6086290"/>
                <a:ext cx="84887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01" extrusionOk="0">
                    <a:moveTo>
                      <a:pt x="431" y="34"/>
                    </a:moveTo>
                    <a:cubicBezTo>
                      <a:pt x="448" y="56"/>
                      <a:pt x="457" y="88"/>
                      <a:pt x="457" y="131"/>
                    </a:cubicBezTo>
                    <a:cubicBezTo>
                      <a:pt x="457" y="301"/>
                      <a:pt x="457" y="301"/>
                      <a:pt x="457" y="301"/>
                    </a:cubicBezTo>
                    <a:cubicBezTo>
                      <a:pt x="411" y="301"/>
                      <a:pt x="411" y="301"/>
                      <a:pt x="411" y="301"/>
                    </a:cubicBezTo>
                    <a:cubicBezTo>
                      <a:pt x="411" y="136"/>
                      <a:pt x="411" y="136"/>
                      <a:pt x="411" y="136"/>
                    </a:cubicBezTo>
                    <a:cubicBezTo>
                      <a:pt x="411" y="105"/>
                      <a:pt x="406" y="82"/>
                      <a:pt x="395" y="66"/>
                    </a:cubicBezTo>
                    <a:cubicBezTo>
                      <a:pt x="384" y="51"/>
                      <a:pt x="367" y="43"/>
                      <a:pt x="345" y="43"/>
                    </a:cubicBezTo>
                    <a:cubicBezTo>
                      <a:pt x="340" y="43"/>
                      <a:pt x="340" y="43"/>
                      <a:pt x="340" y="43"/>
                    </a:cubicBezTo>
                    <a:cubicBezTo>
                      <a:pt x="318" y="43"/>
                      <a:pt x="300" y="50"/>
                      <a:pt x="285" y="64"/>
                    </a:cubicBezTo>
                    <a:cubicBezTo>
                      <a:pt x="270" y="77"/>
                      <a:pt x="258" y="95"/>
                      <a:pt x="251" y="118"/>
                    </a:cubicBezTo>
                    <a:cubicBezTo>
                      <a:pt x="251" y="121"/>
                      <a:pt x="252" y="125"/>
                      <a:pt x="252" y="131"/>
                    </a:cubicBezTo>
                    <a:cubicBezTo>
                      <a:pt x="252" y="301"/>
                      <a:pt x="252" y="301"/>
                      <a:pt x="252" y="301"/>
                    </a:cubicBezTo>
                    <a:cubicBezTo>
                      <a:pt x="206" y="301"/>
                      <a:pt x="206" y="301"/>
                      <a:pt x="206" y="301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6" y="105"/>
                      <a:pt x="200" y="82"/>
                      <a:pt x="190" y="66"/>
                    </a:cubicBezTo>
                    <a:cubicBezTo>
                      <a:pt x="179" y="51"/>
                      <a:pt x="162" y="43"/>
                      <a:pt x="139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13" y="43"/>
                      <a:pt x="95" y="50"/>
                      <a:pt x="80" y="64"/>
                    </a:cubicBezTo>
                    <a:cubicBezTo>
                      <a:pt x="64" y="77"/>
                      <a:pt x="53" y="95"/>
                      <a:pt x="46" y="118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7" y="44"/>
                      <a:pt x="71" y="28"/>
                      <a:pt x="87" y="17"/>
                    </a:cubicBezTo>
                    <a:cubicBezTo>
                      <a:pt x="104" y="6"/>
                      <a:pt x="123" y="0"/>
                      <a:pt x="145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75" y="0"/>
                      <a:pt x="195" y="7"/>
                      <a:pt x="211" y="19"/>
                    </a:cubicBezTo>
                    <a:cubicBezTo>
                      <a:pt x="226" y="31"/>
                      <a:pt x="237" y="48"/>
                      <a:pt x="244" y="72"/>
                    </a:cubicBezTo>
                    <a:cubicBezTo>
                      <a:pt x="255" y="49"/>
                      <a:pt x="270" y="32"/>
                      <a:pt x="288" y="19"/>
                    </a:cubicBezTo>
                    <a:cubicBezTo>
                      <a:pt x="306" y="7"/>
                      <a:pt x="327" y="0"/>
                      <a:pt x="350" y="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389" y="0"/>
                      <a:pt x="414" y="12"/>
                      <a:pt x="431" y="34"/>
                    </a:cubicBezTo>
                    <a:close/>
                  </a:path>
                </a:pathLst>
              </a:custGeom>
              <a:solidFill>
                <a:srgbClr val="677B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ukta ExtraLight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" name="Google Shape;55;p5"/>
          <p:cNvSpPr/>
          <p:nvPr/>
        </p:nvSpPr>
        <p:spPr>
          <a:xfrm>
            <a:off x="727142" y="581271"/>
            <a:ext cx="1710383" cy="413964"/>
          </a:xfrm>
          <a:custGeom>
            <a:avLst/>
            <a:gdLst/>
            <a:ahLst/>
            <a:cxnLst/>
            <a:rect l="l" t="t" r="r" b="b"/>
            <a:pathLst>
              <a:path w="9164" h="2200" extrusionOk="0">
                <a:moveTo>
                  <a:pt x="8512" y="1083"/>
                </a:moveTo>
                <a:cubicBezTo>
                  <a:pt x="8512" y="1060"/>
                  <a:pt x="8517" y="1038"/>
                  <a:pt x="8527" y="1016"/>
                </a:cubicBezTo>
                <a:cubicBezTo>
                  <a:pt x="8537" y="994"/>
                  <a:pt x="8551" y="973"/>
                  <a:pt x="8570" y="956"/>
                </a:cubicBezTo>
                <a:cubicBezTo>
                  <a:pt x="8589" y="938"/>
                  <a:pt x="8612" y="923"/>
                  <a:pt x="8640" y="911"/>
                </a:cubicBezTo>
                <a:cubicBezTo>
                  <a:pt x="8668" y="899"/>
                  <a:pt x="8700" y="893"/>
                  <a:pt x="8736" y="893"/>
                </a:cubicBezTo>
                <a:cubicBezTo>
                  <a:pt x="8769" y="893"/>
                  <a:pt x="8799" y="899"/>
                  <a:pt x="8825" y="911"/>
                </a:cubicBezTo>
                <a:cubicBezTo>
                  <a:pt x="8851" y="923"/>
                  <a:pt x="8872" y="938"/>
                  <a:pt x="8889" y="956"/>
                </a:cubicBezTo>
                <a:cubicBezTo>
                  <a:pt x="8906" y="974"/>
                  <a:pt x="8918" y="994"/>
                  <a:pt x="8927" y="1016"/>
                </a:cubicBezTo>
                <a:cubicBezTo>
                  <a:pt x="8936" y="1038"/>
                  <a:pt x="8940" y="1060"/>
                  <a:pt x="8940" y="1083"/>
                </a:cubicBezTo>
                <a:cubicBezTo>
                  <a:pt x="8512" y="1083"/>
                  <a:pt x="8512" y="1083"/>
                  <a:pt x="8512" y="1083"/>
                </a:cubicBezTo>
                <a:close/>
                <a:moveTo>
                  <a:pt x="9035" y="1351"/>
                </a:moveTo>
                <a:cubicBezTo>
                  <a:pt x="9027" y="1358"/>
                  <a:pt x="9017" y="1368"/>
                  <a:pt x="9002" y="1379"/>
                </a:cubicBezTo>
                <a:cubicBezTo>
                  <a:pt x="8988" y="1391"/>
                  <a:pt x="8970" y="1402"/>
                  <a:pt x="8948" y="1413"/>
                </a:cubicBezTo>
                <a:cubicBezTo>
                  <a:pt x="8925" y="1423"/>
                  <a:pt x="8898" y="1433"/>
                  <a:pt x="8867" y="1441"/>
                </a:cubicBezTo>
                <a:cubicBezTo>
                  <a:pt x="8835" y="1449"/>
                  <a:pt x="8798" y="1453"/>
                  <a:pt x="8756" y="1453"/>
                </a:cubicBezTo>
                <a:cubicBezTo>
                  <a:pt x="8727" y="1453"/>
                  <a:pt x="8699" y="1448"/>
                  <a:pt x="8670" y="1438"/>
                </a:cubicBezTo>
                <a:cubicBezTo>
                  <a:pt x="8640" y="1428"/>
                  <a:pt x="8614" y="1414"/>
                  <a:pt x="8591" y="1395"/>
                </a:cubicBezTo>
                <a:cubicBezTo>
                  <a:pt x="8569" y="1377"/>
                  <a:pt x="8550" y="1354"/>
                  <a:pt x="8536" y="1328"/>
                </a:cubicBezTo>
                <a:cubicBezTo>
                  <a:pt x="8521" y="1302"/>
                  <a:pt x="8514" y="1275"/>
                  <a:pt x="8514" y="1241"/>
                </a:cubicBezTo>
                <a:cubicBezTo>
                  <a:pt x="9164" y="1241"/>
                  <a:pt x="9164" y="1241"/>
                  <a:pt x="9164" y="1241"/>
                </a:cubicBezTo>
                <a:cubicBezTo>
                  <a:pt x="9164" y="1209"/>
                  <a:pt x="9164" y="1209"/>
                  <a:pt x="9164" y="1209"/>
                </a:cubicBezTo>
                <a:cubicBezTo>
                  <a:pt x="9164" y="1147"/>
                  <a:pt x="9157" y="1087"/>
                  <a:pt x="9142" y="1027"/>
                </a:cubicBezTo>
                <a:cubicBezTo>
                  <a:pt x="9128" y="968"/>
                  <a:pt x="9104" y="914"/>
                  <a:pt x="9070" y="867"/>
                </a:cubicBezTo>
                <a:cubicBezTo>
                  <a:pt x="9037" y="820"/>
                  <a:pt x="8992" y="782"/>
                  <a:pt x="8937" y="753"/>
                </a:cubicBezTo>
                <a:cubicBezTo>
                  <a:pt x="8882" y="724"/>
                  <a:pt x="8815" y="709"/>
                  <a:pt x="8736" y="709"/>
                </a:cubicBezTo>
                <a:cubicBezTo>
                  <a:pt x="8670" y="709"/>
                  <a:pt x="8610" y="721"/>
                  <a:pt x="8556" y="745"/>
                </a:cubicBezTo>
                <a:cubicBezTo>
                  <a:pt x="8502" y="768"/>
                  <a:pt x="8456" y="800"/>
                  <a:pt x="8417" y="841"/>
                </a:cubicBezTo>
                <a:cubicBezTo>
                  <a:pt x="8378" y="882"/>
                  <a:pt x="8347" y="930"/>
                  <a:pt x="8326" y="985"/>
                </a:cubicBezTo>
                <a:cubicBezTo>
                  <a:pt x="8304" y="1040"/>
                  <a:pt x="8293" y="1100"/>
                  <a:pt x="8293" y="1165"/>
                </a:cubicBezTo>
                <a:cubicBezTo>
                  <a:pt x="8293" y="1235"/>
                  <a:pt x="8304" y="1300"/>
                  <a:pt x="8326" y="1358"/>
                </a:cubicBezTo>
                <a:cubicBezTo>
                  <a:pt x="8347" y="1416"/>
                  <a:pt x="8378" y="1466"/>
                  <a:pt x="8419" y="1508"/>
                </a:cubicBezTo>
                <a:cubicBezTo>
                  <a:pt x="8459" y="1549"/>
                  <a:pt x="8507" y="1582"/>
                  <a:pt x="8565" y="1605"/>
                </a:cubicBezTo>
                <a:cubicBezTo>
                  <a:pt x="8622" y="1629"/>
                  <a:pt x="8685" y="1641"/>
                  <a:pt x="8754" y="1641"/>
                </a:cubicBezTo>
                <a:cubicBezTo>
                  <a:pt x="8822" y="1641"/>
                  <a:pt x="8881" y="1633"/>
                  <a:pt x="8930" y="1618"/>
                </a:cubicBezTo>
                <a:cubicBezTo>
                  <a:pt x="8979" y="1603"/>
                  <a:pt x="9019" y="1587"/>
                  <a:pt x="9051" y="1568"/>
                </a:cubicBezTo>
                <a:cubicBezTo>
                  <a:pt x="9082" y="1550"/>
                  <a:pt x="9106" y="1532"/>
                  <a:pt x="9123" y="1515"/>
                </a:cubicBezTo>
                <a:cubicBezTo>
                  <a:pt x="9140" y="1498"/>
                  <a:pt x="9150" y="1488"/>
                  <a:pt x="9154" y="1484"/>
                </a:cubicBezTo>
                <a:cubicBezTo>
                  <a:pt x="9035" y="1351"/>
                  <a:pt x="9035" y="1351"/>
                  <a:pt x="9035" y="1351"/>
                </a:cubicBezTo>
                <a:close/>
                <a:moveTo>
                  <a:pt x="8065" y="1354"/>
                </a:moveTo>
                <a:cubicBezTo>
                  <a:pt x="8040" y="1383"/>
                  <a:pt x="8009" y="1405"/>
                  <a:pt x="7973" y="1422"/>
                </a:cubicBezTo>
                <a:cubicBezTo>
                  <a:pt x="7937" y="1439"/>
                  <a:pt x="7898" y="1447"/>
                  <a:pt x="7854" y="1447"/>
                </a:cubicBezTo>
                <a:cubicBezTo>
                  <a:pt x="7812" y="1447"/>
                  <a:pt x="7776" y="1439"/>
                  <a:pt x="7745" y="1423"/>
                </a:cubicBezTo>
                <a:cubicBezTo>
                  <a:pt x="7714" y="1407"/>
                  <a:pt x="7688" y="1386"/>
                  <a:pt x="7668" y="1360"/>
                </a:cubicBezTo>
                <a:cubicBezTo>
                  <a:pt x="7647" y="1334"/>
                  <a:pt x="7632" y="1305"/>
                  <a:pt x="7622" y="1273"/>
                </a:cubicBezTo>
                <a:cubicBezTo>
                  <a:pt x="7612" y="1240"/>
                  <a:pt x="7607" y="1207"/>
                  <a:pt x="7607" y="1174"/>
                </a:cubicBezTo>
                <a:cubicBezTo>
                  <a:pt x="7607" y="1139"/>
                  <a:pt x="7612" y="1105"/>
                  <a:pt x="7622" y="1072"/>
                </a:cubicBezTo>
                <a:cubicBezTo>
                  <a:pt x="7632" y="1038"/>
                  <a:pt x="7647" y="1009"/>
                  <a:pt x="7668" y="984"/>
                </a:cubicBezTo>
                <a:cubicBezTo>
                  <a:pt x="7688" y="960"/>
                  <a:pt x="7714" y="939"/>
                  <a:pt x="7745" y="924"/>
                </a:cubicBezTo>
                <a:cubicBezTo>
                  <a:pt x="7776" y="908"/>
                  <a:pt x="7812" y="901"/>
                  <a:pt x="7854" y="901"/>
                </a:cubicBezTo>
                <a:cubicBezTo>
                  <a:pt x="7898" y="901"/>
                  <a:pt x="7936" y="909"/>
                  <a:pt x="7970" y="925"/>
                </a:cubicBezTo>
                <a:cubicBezTo>
                  <a:pt x="8003" y="941"/>
                  <a:pt x="8032" y="963"/>
                  <a:pt x="8057" y="992"/>
                </a:cubicBezTo>
                <a:cubicBezTo>
                  <a:pt x="8197" y="850"/>
                  <a:pt x="8197" y="850"/>
                  <a:pt x="8197" y="850"/>
                </a:cubicBezTo>
                <a:cubicBezTo>
                  <a:pt x="8156" y="807"/>
                  <a:pt x="8106" y="773"/>
                  <a:pt x="8048" y="747"/>
                </a:cubicBezTo>
                <a:cubicBezTo>
                  <a:pt x="7990" y="722"/>
                  <a:pt x="7925" y="709"/>
                  <a:pt x="7854" y="709"/>
                </a:cubicBezTo>
                <a:cubicBezTo>
                  <a:pt x="7785" y="709"/>
                  <a:pt x="7722" y="722"/>
                  <a:pt x="7664" y="746"/>
                </a:cubicBezTo>
                <a:cubicBezTo>
                  <a:pt x="7606" y="771"/>
                  <a:pt x="7557" y="805"/>
                  <a:pt x="7516" y="847"/>
                </a:cubicBezTo>
                <a:cubicBezTo>
                  <a:pt x="7475" y="889"/>
                  <a:pt x="7443" y="938"/>
                  <a:pt x="7420" y="995"/>
                </a:cubicBezTo>
                <a:cubicBezTo>
                  <a:pt x="7397" y="1051"/>
                  <a:pt x="7386" y="1111"/>
                  <a:pt x="7386" y="1174"/>
                </a:cubicBezTo>
                <a:cubicBezTo>
                  <a:pt x="7386" y="1243"/>
                  <a:pt x="7396" y="1307"/>
                  <a:pt x="7418" y="1364"/>
                </a:cubicBezTo>
                <a:cubicBezTo>
                  <a:pt x="7439" y="1421"/>
                  <a:pt x="7469" y="1470"/>
                  <a:pt x="7509" y="1511"/>
                </a:cubicBezTo>
                <a:cubicBezTo>
                  <a:pt x="7548" y="1551"/>
                  <a:pt x="7597" y="1583"/>
                  <a:pt x="7656" y="1605"/>
                </a:cubicBezTo>
                <a:cubicBezTo>
                  <a:pt x="7714" y="1628"/>
                  <a:pt x="7780" y="1639"/>
                  <a:pt x="7854" y="1639"/>
                </a:cubicBezTo>
                <a:cubicBezTo>
                  <a:pt x="7929" y="1639"/>
                  <a:pt x="7994" y="1626"/>
                  <a:pt x="8050" y="1600"/>
                </a:cubicBezTo>
                <a:cubicBezTo>
                  <a:pt x="8105" y="1574"/>
                  <a:pt x="8154" y="1539"/>
                  <a:pt x="8195" y="1496"/>
                </a:cubicBezTo>
                <a:cubicBezTo>
                  <a:pt x="8065" y="1354"/>
                  <a:pt x="8065" y="1354"/>
                  <a:pt x="8065" y="1354"/>
                </a:cubicBezTo>
                <a:close/>
                <a:moveTo>
                  <a:pt x="7005" y="1302"/>
                </a:moveTo>
                <a:cubicBezTo>
                  <a:pt x="7005" y="1325"/>
                  <a:pt x="6999" y="1346"/>
                  <a:pt x="6987" y="1366"/>
                </a:cubicBezTo>
                <a:cubicBezTo>
                  <a:pt x="6976" y="1385"/>
                  <a:pt x="6960" y="1403"/>
                  <a:pt x="6942" y="1418"/>
                </a:cubicBezTo>
                <a:cubicBezTo>
                  <a:pt x="6923" y="1432"/>
                  <a:pt x="6902" y="1444"/>
                  <a:pt x="6877" y="1453"/>
                </a:cubicBezTo>
                <a:cubicBezTo>
                  <a:pt x="6853" y="1462"/>
                  <a:pt x="6828" y="1466"/>
                  <a:pt x="6802" y="1466"/>
                </a:cubicBezTo>
                <a:cubicBezTo>
                  <a:pt x="6750" y="1466"/>
                  <a:pt x="6711" y="1455"/>
                  <a:pt x="6684" y="1434"/>
                </a:cubicBezTo>
                <a:cubicBezTo>
                  <a:pt x="6657" y="1413"/>
                  <a:pt x="6644" y="1384"/>
                  <a:pt x="6644" y="1347"/>
                </a:cubicBezTo>
                <a:cubicBezTo>
                  <a:pt x="6644" y="1311"/>
                  <a:pt x="6658" y="1279"/>
                  <a:pt x="6687" y="1251"/>
                </a:cubicBezTo>
                <a:cubicBezTo>
                  <a:pt x="6715" y="1223"/>
                  <a:pt x="6765" y="1209"/>
                  <a:pt x="6836" y="1209"/>
                </a:cubicBezTo>
                <a:cubicBezTo>
                  <a:pt x="6849" y="1209"/>
                  <a:pt x="6866" y="1210"/>
                  <a:pt x="6885" y="1210"/>
                </a:cubicBezTo>
                <a:cubicBezTo>
                  <a:pt x="6904" y="1211"/>
                  <a:pt x="6923" y="1212"/>
                  <a:pt x="6940" y="1213"/>
                </a:cubicBezTo>
                <a:cubicBezTo>
                  <a:pt x="6961" y="1214"/>
                  <a:pt x="6983" y="1216"/>
                  <a:pt x="7005" y="1217"/>
                </a:cubicBezTo>
                <a:cubicBezTo>
                  <a:pt x="7005" y="1302"/>
                  <a:pt x="7005" y="1302"/>
                  <a:pt x="7005" y="1302"/>
                </a:cubicBezTo>
                <a:close/>
                <a:moveTo>
                  <a:pt x="7010" y="1610"/>
                </a:moveTo>
                <a:cubicBezTo>
                  <a:pt x="7214" y="1610"/>
                  <a:pt x="7214" y="1610"/>
                  <a:pt x="7214" y="1610"/>
                </a:cubicBezTo>
                <a:cubicBezTo>
                  <a:pt x="7214" y="1025"/>
                  <a:pt x="7214" y="1025"/>
                  <a:pt x="7214" y="1025"/>
                </a:cubicBezTo>
                <a:cubicBezTo>
                  <a:pt x="7214" y="979"/>
                  <a:pt x="7206" y="937"/>
                  <a:pt x="7188" y="898"/>
                </a:cubicBezTo>
                <a:cubicBezTo>
                  <a:pt x="7171" y="859"/>
                  <a:pt x="7146" y="825"/>
                  <a:pt x="7114" y="797"/>
                </a:cubicBezTo>
                <a:cubicBezTo>
                  <a:pt x="7082" y="770"/>
                  <a:pt x="7043" y="748"/>
                  <a:pt x="6998" y="732"/>
                </a:cubicBezTo>
                <a:cubicBezTo>
                  <a:pt x="6953" y="717"/>
                  <a:pt x="6902" y="709"/>
                  <a:pt x="6847" y="709"/>
                </a:cubicBezTo>
                <a:cubicBezTo>
                  <a:pt x="6795" y="709"/>
                  <a:pt x="6749" y="713"/>
                  <a:pt x="6710" y="719"/>
                </a:cubicBezTo>
                <a:cubicBezTo>
                  <a:pt x="6671" y="726"/>
                  <a:pt x="6637" y="735"/>
                  <a:pt x="6607" y="745"/>
                </a:cubicBezTo>
                <a:cubicBezTo>
                  <a:pt x="6577" y="756"/>
                  <a:pt x="6551" y="768"/>
                  <a:pt x="6529" y="781"/>
                </a:cubicBezTo>
                <a:cubicBezTo>
                  <a:pt x="6507" y="794"/>
                  <a:pt x="6487" y="807"/>
                  <a:pt x="6469" y="819"/>
                </a:cubicBezTo>
                <a:cubicBezTo>
                  <a:pt x="6570" y="968"/>
                  <a:pt x="6570" y="968"/>
                  <a:pt x="6570" y="968"/>
                </a:cubicBezTo>
                <a:cubicBezTo>
                  <a:pt x="6598" y="949"/>
                  <a:pt x="6631" y="932"/>
                  <a:pt x="6668" y="916"/>
                </a:cubicBezTo>
                <a:cubicBezTo>
                  <a:pt x="6705" y="899"/>
                  <a:pt x="6755" y="891"/>
                  <a:pt x="6817" y="891"/>
                </a:cubicBezTo>
                <a:cubicBezTo>
                  <a:pt x="6873" y="891"/>
                  <a:pt x="6918" y="904"/>
                  <a:pt x="6953" y="929"/>
                </a:cubicBezTo>
                <a:cubicBezTo>
                  <a:pt x="6988" y="953"/>
                  <a:pt x="7005" y="987"/>
                  <a:pt x="7005" y="1031"/>
                </a:cubicBezTo>
                <a:cubicBezTo>
                  <a:pt x="7005" y="1051"/>
                  <a:pt x="7005" y="1051"/>
                  <a:pt x="7005" y="1051"/>
                </a:cubicBezTo>
                <a:cubicBezTo>
                  <a:pt x="6983" y="1050"/>
                  <a:pt x="6958" y="1049"/>
                  <a:pt x="6936" y="1048"/>
                </a:cubicBezTo>
                <a:cubicBezTo>
                  <a:pt x="6916" y="1046"/>
                  <a:pt x="6896" y="1045"/>
                  <a:pt x="6875" y="1045"/>
                </a:cubicBezTo>
                <a:cubicBezTo>
                  <a:pt x="6854" y="1044"/>
                  <a:pt x="6834" y="1044"/>
                  <a:pt x="6817" y="1044"/>
                </a:cubicBezTo>
                <a:cubicBezTo>
                  <a:pt x="6760" y="1044"/>
                  <a:pt x="6708" y="1051"/>
                  <a:pt x="6661" y="1064"/>
                </a:cubicBezTo>
                <a:cubicBezTo>
                  <a:pt x="6614" y="1078"/>
                  <a:pt x="6573" y="1098"/>
                  <a:pt x="6540" y="1125"/>
                </a:cubicBezTo>
                <a:cubicBezTo>
                  <a:pt x="6507" y="1151"/>
                  <a:pt x="6480" y="1184"/>
                  <a:pt x="6462" y="1223"/>
                </a:cubicBezTo>
                <a:cubicBezTo>
                  <a:pt x="6443" y="1262"/>
                  <a:pt x="6434" y="1307"/>
                  <a:pt x="6434" y="1356"/>
                </a:cubicBezTo>
                <a:cubicBezTo>
                  <a:pt x="6434" y="1405"/>
                  <a:pt x="6443" y="1447"/>
                  <a:pt x="6461" y="1483"/>
                </a:cubicBezTo>
                <a:cubicBezTo>
                  <a:pt x="6479" y="1519"/>
                  <a:pt x="6502" y="1548"/>
                  <a:pt x="6532" y="1571"/>
                </a:cubicBezTo>
                <a:cubicBezTo>
                  <a:pt x="6561" y="1594"/>
                  <a:pt x="6593" y="1611"/>
                  <a:pt x="6628" y="1622"/>
                </a:cubicBezTo>
                <a:cubicBezTo>
                  <a:pt x="6664" y="1633"/>
                  <a:pt x="6699" y="1639"/>
                  <a:pt x="6735" y="1639"/>
                </a:cubicBezTo>
                <a:cubicBezTo>
                  <a:pt x="6795" y="1639"/>
                  <a:pt x="6849" y="1628"/>
                  <a:pt x="6897" y="1605"/>
                </a:cubicBezTo>
                <a:cubicBezTo>
                  <a:pt x="6945" y="1583"/>
                  <a:pt x="6981" y="1557"/>
                  <a:pt x="7005" y="1529"/>
                </a:cubicBezTo>
                <a:cubicBezTo>
                  <a:pt x="7010" y="1610"/>
                  <a:pt x="7010" y="1610"/>
                  <a:pt x="7010" y="1610"/>
                </a:cubicBezTo>
                <a:close/>
                <a:moveTo>
                  <a:pt x="6024" y="1610"/>
                </a:moveTo>
                <a:cubicBezTo>
                  <a:pt x="6244" y="1610"/>
                  <a:pt x="6244" y="1610"/>
                  <a:pt x="6244" y="1610"/>
                </a:cubicBezTo>
                <a:cubicBezTo>
                  <a:pt x="6244" y="370"/>
                  <a:pt x="6244" y="370"/>
                  <a:pt x="6244" y="370"/>
                </a:cubicBezTo>
                <a:cubicBezTo>
                  <a:pt x="6024" y="370"/>
                  <a:pt x="6024" y="370"/>
                  <a:pt x="6024" y="370"/>
                </a:cubicBezTo>
                <a:cubicBezTo>
                  <a:pt x="6024" y="1610"/>
                  <a:pt x="6024" y="1610"/>
                  <a:pt x="6024" y="1610"/>
                </a:cubicBezTo>
                <a:close/>
                <a:moveTo>
                  <a:pt x="5181" y="1139"/>
                </a:moveTo>
                <a:cubicBezTo>
                  <a:pt x="5181" y="1114"/>
                  <a:pt x="5186" y="1088"/>
                  <a:pt x="5197" y="1062"/>
                </a:cubicBezTo>
                <a:cubicBezTo>
                  <a:pt x="5207" y="1035"/>
                  <a:pt x="5222" y="1010"/>
                  <a:pt x="5241" y="988"/>
                </a:cubicBezTo>
                <a:cubicBezTo>
                  <a:pt x="5261" y="966"/>
                  <a:pt x="5284" y="947"/>
                  <a:pt x="5311" y="933"/>
                </a:cubicBezTo>
                <a:cubicBezTo>
                  <a:pt x="5338" y="919"/>
                  <a:pt x="5369" y="912"/>
                  <a:pt x="5402" y="912"/>
                </a:cubicBezTo>
                <a:cubicBezTo>
                  <a:pt x="5444" y="912"/>
                  <a:pt x="5480" y="919"/>
                  <a:pt x="5508" y="933"/>
                </a:cubicBezTo>
                <a:cubicBezTo>
                  <a:pt x="5537" y="947"/>
                  <a:pt x="5560" y="967"/>
                  <a:pt x="5578" y="991"/>
                </a:cubicBezTo>
                <a:cubicBezTo>
                  <a:pt x="5596" y="1015"/>
                  <a:pt x="5609" y="1043"/>
                  <a:pt x="5617" y="1075"/>
                </a:cubicBezTo>
                <a:cubicBezTo>
                  <a:pt x="5625" y="1108"/>
                  <a:pt x="5629" y="1142"/>
                  <a:pt x="5629" y="1180"/>
                </a:cubicBezTo>
                <a:cubicBezTo>
                  <a:pt x="5629" y="1214"/>
                  <a:pt x="5623" y="1248"/>
                  <a:pt x="5612" y="1280"/>
                </a:cubicBezTo>
                <a:cubicBezTo>
                  <a:pt x="5601" y="1312"/>
                  <a:pt x="5585" y="1341"/>
                  <a:pt x="5563" y="1366"/>
                </a:cubicBezTo>
                <a:cubicBezTo>
                  <a:pt x="5541" y="1392"/>
                  <a:pt x="5515" y="1412"/>
                  <a:pt x="5484" y="1428"/>
                </a:cubicBezTo>
                <a:cubicBezTo>
                  <a:pt x="5453" y="1443"/>
                  <a:pt x="5418" y="1451"/>
                  <a:pt x="5378" y="1451"/>
                </a:cubicBezTo>
                <a:cubicBezTo>
                  <a:pt x="5290" y="1451"/>
                  <a:pt x="5224" y="1433"/>
                  <a:pt x="5181" y="1397"/>
                </a:cubicBezTo>
                <a:cubicBezTo>
                  <a:pt x="5181" y="1139"/>
                  <a:pt x="5181" y="1139"/>
                  <a:pt x="5181" y="1139"/>
                </a:cubicBezTo>
                <a:close/>
                <a:moveTo>
                  <a:pt x="4964" y="1982"/>
                </a:moveTo>
                <a:cubicBezTo>
                  <a:pt x="5181" y="1982"/>
                  <a:pt x="5181" y="1982"/>
                  <a:pt x="5181" y="1982"/>
                </a:cubicBezTo>
                <a:cubicBezTo>
                  <a:pt x="5181" y="1594"/>
                  <a:pt x="5181" y="1594"/>
                  <a:pt x="5181" y="1594"/>
                </a:cubicBezTo>
                <a:cubicBezTo>
                  <a:pt x="5198" y="1600"/>
                  <a:pt x="5212" y="1606"/>
                  <a:pt x="5227" y="1612"/>
                </a:cubicBezTo>
                <a:cubicBezTo>
                  <a:pt x="5241" y="1617"/>
                  <a:pt x="5256" y="1622"/>
                  <a:pt x="5273" y="1627"/>
                </a:cubicBezTo>
                <a:cubicBezTo>
                  <a:pt x="5290" y="1631"/>
                  <a:pt x="5308" y="1634"/>
                  <a:pt x="5329" y="1637"/>
                </a:cubicBezTo>
                <a:cubicBezTo>
                  <a:pt x="5349" y="1639"/>
                  <a:pt x="5374" y="1641"/>
                  <a:pt x="5402" y="1641"/>
                </a:cubicBezTo>
                <a:cubicBezTo>
                  <a:pt x="5464" y="1641"/>
                  <a:pt x="5525" y="1629"/>
                  <a:pt x="5583" y="1605"/>
                </a:cubicBezTo>
                <a:cubicBezTo>
                  <a:pt x="5642" y="1582"/>
                  <a:pt x="5697" y="1540"/>
                  <a:pt x="5746" y="1481"/>
                </a:cubicBezTo>
                <a:cubicBezTo>
                  <a:pt x="5776" y="1445"/>
                  <a:pt x="5801" y="1403"/>
                  <a:pt x="5820" y="1354"/>
                </a:cubicBezTo>
                <a:cubicBezTo>
                  <a:pt x="5840" y="1306"/>
                  <a:pt x="5850" y="1248"/>
                  <a:pt x="5850" y="1180"/>
                </a:cubicBezTo>
                <a:cubicBezTo>
                  <a:pt x="5850" y="1121"/>
                  <a:pt x="5842" y="1065"/>
                  <a:pt x="5826" y="1010"/>
                </a:cubicBezTo>
                <a:cubicBezTo>
                  <a:pt x="5810" y="956"/>
                  <a:pt x="5786" y="907"/>
                  <a:pt x="5754" y="864"/>
                </a:cubicBezTo>
                <a:cubicBezTo>
                  <a:pt x="5721" y="822"/>
                  <a:pt x="5681" y="787"/>
                  <a:pt x="5632" y="761"/>
                </a:cubicBezTo>
                <a:cubicBezTo>
                  <a:pt x="5583" y="735"/>
                  <a:pt x="5525" y="722"/>
                  <a:pt x="5458" y="722"/>
                </a:cubicBezTo>
                <a:cubicBezTo>
                  <a:pt x="5422" y="722"/>
                  <a:pt x="5389" y="726"/>
                  <a:pt x="5360" y="733"/>
                </a:cubicBezTo>
                <a:cubicBezTo>
                  <a:pt x="5331" y="741"/>
                  <a:pt x="5305" y="750"/>
                  <a:pt x="5282" y="761"/>
                </a:cubicBezTo>
                <a:cubicBezTo>
                  <a:pt x="5259" y="772"/>
                  <a:pt x="5239" y="785"/>
                  <a:pt x="5223" y="798"/>
                </a:cubicBezTo>
                <a:cubicBezTo>
                  <a:pt x="5206" y="812"/>
                  <a:pt x="5192" y="825"/>
                  <a:pt x="5181" y="837"/>
                </a:cubicBezTo>
                <a:cubicBezTo>
                  <a:pt x="5175" y="739"/>
                  <a:pt x="5175" y="739"/>
                  <a:pt x="5175" y="739"/>
                </a:cubicBezTo>
                <a:cubicBezTo>
                  <a:pt x="4964" y="739"/>
                  <a:pt x="4964" y="739"/>
                  <a:pt x="4964" y="739"/>
                </a:cubicBezTo>
                <a:cubicBezTo>
                  <a:pt x="4964" y="1982"/>
                  <a:pt x="4964" y="1982"/>
                  <a:pt x="4964" y="1982"/>
                </a:cubicBezTo>
                <a:close/>
                <a:moveTo>
                  <a:pt x="4011" y="1610"/>
                </a:moveTo>
                <a:cubicBezTo>
                  <a:pt x="4231" y="1610"/>
                  <a:pt x="4231" y="1610"/>
                  <a:pt x="4231" y="1610"/>
                </a:cubicBezTo>
                <a:cubicBezTo>
                  <a:pt x="4231" y="1302"/>
                  <a:pt x="4231" y="1302"/>
                  <a:pt x="4231" y="1302"/>
                </a:cubicBezTo>
                <a:cubicBezTo>
                  <a:pt x="4326" y="1209"/>
                  <a:pt x="4326" y="1209"/>
                  <a:pt x="4326" y="1209"/>
                </a:cubicBezTo>
                <a:cubicBezTo>
                  <a:pt x="4578" y="1610"/>
                  <a:pt x="4578" y="1610"/>
                  <a:pt x="4578" y="1610"/>
                </a:cubicBezTo>
                <a:cubicBezTo>
                  <a:pt x="4841" y="1610"/>
                  <a:pt x="4841" y="1610"/>
                  <a:pt x="4841" y="1610"/>
                </a:cubicBezTo>
                <a:cubicBezTo>
                  <a:pt x="4476" y="1060"/>
                  <a:pt x="4476" y="1060"/>
                  <a:pt x="4476" y="1060"/>
                </a:cubicBezTo>
                <a:cubicBezTo>
                  <a:pt x="4803" y="739"/>
                  <a:pt x="4803" y="739"/>
                  <a:pt x="4803" y="739"/>
                </a:cubicBezTo>
                <a:cubicBezTo>
                  <a:pt x="4545" y="739"/>
                  <a:pt x="4545" y="739"/>
                  <a:pt x="4545" y="739"/>
                </a:cubicBezTo>
                <a:cubicBezTo>
                  <a:pt x="4231" y="1048"/>
                  <a:pt x="4231" y="1048"/>
                  <a:pt x="4231" y="1048"/>
                </a:cubicBezTo>
                <a:cubicBezTo>
                  <a:pt x="4231" y="370"/>
                  <a:pt x="4231" y="370"/>
                  <a:pt x="4231" y="370"/>
                </a:cubicBezTo>
                <a:cubicBezTo>
                  <a:pt x="4011" y="370"/>
                  <a:pt x="4011" y="370"/>
                  <a:pt x="4011" y="370"/>
                </a:cubicBezTo>
                <a:cubicBezTo>
                  <a:pt x="4011" y="1610"/>
                  <a:pt x="4011" y="1610"/>
                  <a:pt x="4011" y="1610"/>
                </a:cubicBezTo>
                <a:close/>
                <a:moveTo>
                  <a:pt x="3301" y="1610"/>
                </a:moveTo>
                <a:cubicBezTo>
                  <a:pt x="3521" y="1610"/>
                  <a:pt x="3521" y="1610"/>
                  <a:pt x="3521" y="1610"/>
                </a:cubicBezTo>
                <a:cubicBezTo>
                  <a:pt x="3521" y="1141"/>
                  <a:pt x="3521" y="1141"/>
                  <a:pt x="3521" y="1141"/>
                </a:cubicBezTo>
                <a:cubicBezTo>
                  <a:pt x="3521" y="1108"/>
                  <a:pt x="3527" y="1079"/>
                  <a:pt x="3538" y="1053"/>
                </a:cubicBezTo>
                <a:cubicBezTo>
                  <a:pt x="3550" y="1027"/>
                  <a:pt x="3566" y="1005"/>
                  <a:pt x="3586" y="986"/>
                </a:cubicBezTo>
                <a:cubicBezTo>
                  <a:pt x="3606" y="968"/>
                  <a:pt x="3629" y="953"/>
                  <a:pt x="3656" y="943"/>
                </a:cubicBezTo>
                <a:cubicBezTo>
                  <a:pt x="3684" y="934"/>
                  <a:pt x="3712" y="929"/>
                  <a:pt x="3742" y="929"/>
                </a:cubicBezTo>
                <a:cubicBezTo>
                  <a:pt x="3763" y="929"/>
                  <a:pt x="3781" y="930"/>
                  <a:pt x="3797" y="932"/>
                </a:cubicBezTo>
                <a:cubicBezTo>
                  <a:pt x="3812" y="935"/>
                  <a:pt x="3827" y="939"/>
                  <a:pt x="3842" y="945"/>
                </a:cubicBezTo>
                <a:cubicBezTo>
                  <a:pt x="3887" y="739"/>
                  <a:pt x="3887" y="739"/>
                  <a:pt x="3887" y="739"/>
                </a:cubicBezTo>
                <a:cubicBezTo>
                  <a:pt x="3870" y="733"/>
                  <a:pt x="3852" y="728"/>
                  <a:pt x="3836" y="726"/>
                </a:cubicBezTo>
                <a:cubicBezTo>
                  <a:pt x="3819" y="723"/>
                  <a:pt x="3800" y="722"/>
                  <a:pt x="3779" y="722"/>
                </a:cubicBezTo>
                <a:cubicBezTo>
                  <a:pt x="3743" y="722"/>
                  <a:pt x="3711" y="727"/>
                  <a:pt x="3683" y="735"/>
                </a:cubicBezTo>
                <a:cubicBezTo>
                  <a:pt x="3655" y="744"/>
                  <a:pt x="3631" y="754"/>
                  <a:pt x="3610" y="767"/>
                </a:cubicBezTo>
                <a:cubicBezTo>
                  <a:pt x="3589" y="779"/>
                  <a:pt x="3570" y="793"/>
                  <a:pt x="3555" y="808"/>
                </a:cubicBezTo>
                <a:cubicBezTo>
                  <a:pt x="3539" y="823"/>
                  <a:pt x="3527" y="836"/>
                  <a:pt x="3517" y="849"/>
                </a:cubicBezTo>
                <a:cubicBezTo>
                  <a:pt x="3511" y="739"/>
                  <a:pt x="3511" y="739"/>
                  <a:pt x="3511" y="739"/>
                </a:cubicBezTo>
                <a:cubicBezTo>
                  <a:pt x="3301" y="739"/>
                  <a:pt x="3301" y="739"/>
                  <a:pt x="3301" y="739"/>
                </a:cubicBezTo>
                <a:cubicBezTo>
                  <a:pt x="3301" y="1610"/>
                  <a:pt x="3301" y="1610"/>
                  <a:pt x="3301" y="1610"/>
                </a:cubicBezTo>
                <a:close/>
                <a:moveTo>
                  <a:pt x="2548" y="1426"/>
                </a:moveTo>
                <a:cubicBezTo>
                  <a:pt x="2517" y="1409"/>
                  <a:pt x="2492" y="1387"/>
                  <a:pt x="2471" y="1360"/>
                </a:cubicBezTo>
                <a:cubicBezTo>
                  <a:pt x="2451" y="1333"/>
                  <a:pt x="2435" y="1303"/>
                  <a:pt x="2426" y="1271"/>
                </a:cubicBezTo>
                <a:cubicBezTo>
                  <a:pt x="2416" y="1238"/>
                  <a:pt x="2411" y="1206"/>
                  <a:pt x="2411" y="1174"/>
                </a:cubicBezTo>
                <a:cubicBezTo>
                  <a:pt x="2411" y="1143"/>
                  <a:pt x="2416" y="1111"/>
                  <a:pt x="2426" y="1078"/>
                </a:cubicBezTo>
                <a:cubicBezTo>
                  <a:pt x="2435" y="1045"/>
                  <a:pt x="2451" y="1016"/>
                  <a:pt x="2471" y="989"/>
                </a:cubicBezTo>
                <a:cubicBezTo>
                  <a:pt x="2492" y="962"/>
                  <a:pt x="2517" y="941"/>
                  <a:pt x="2548" y="924"/>
                </a:cubicBezTo>
                <a:cubicBezTo>
                  <a:pt x="2579" y="907"/>
                  <a:pt x="2616" y="899"/>
                  <a:pt x="2658" y="899"/>
                </a:cubicBezTo>
                <a:cubicBezTo>
                  <a:pt x="2700" y="899"/>
                  <a:pt x="2737" y="907"/>
                  <a:pt x="2768" y="924"/>
                </a:cubicBezTo>
                <a:cubicBezTo>
                  <a:pt x="2799" y="941"/>
                  <a:pt x="2824" y="962"/>
                  <a:pt x="2845" y="989"/>
                </a:cubicBezTo>
                <a:cubicBezTo>
                  <a:pt x="2865" y="1016"/>
                  <a:pt x="2880" y="1045"/>
                  <a:pt x="2890" y="1078"/>
                </a:cubicBezTo>
                <a:cubicBezTo>
                  <a:pt x="2900" y="1111"/>
                  <a:pt x="2905" y="1143"/>
                  <a:pt x="2905" y="1174"/>
                </a:cubicBezTo>
                <a:cubicBezTo>
                  <a:pt x="2905" y="1206"/>
                  <a:pt x="2900" y="1238"/>
                  <a:pt x="2890" y="1271"/>
                </a:cubicBezTo>
                <a:cubicBezTo>
                  <a:pt x="2880" y="1303"/>
                  <a:pt x="2865" y="1333"/>
                  <a:pt x="2845" y="1360"/>
                </a:cubicBezTo>
                <a:cubicBezTo>
                  <a:pt x="2824" y="1387"/>
                  <a:pt x="2799" y="1409"/>
                  <a:pt x="2768" y="1426"/>
                </a:cubicBezTo>
                <a:cubicBezTo>
                  <a:pt x="2737" y="1443"/>
                  <a:pt x="2700" y="1451"/>
                  <a:pt x="2658" y="1451"/>
                </a:cubicBezTo>
                <a:cubicBezTo>
                  <a:pt x="2616" y="1451"/>
                  <a:pt x="2579" y="1443"/>
                  <a:pt x="2548" y="1426"/>
                </a:cubicBezTo>
                <a:cubicBezTo>
                  <a:pt x="2548" y="1426"/>
                  <a:pt x="2548" y="1426"/>
                  <a:pt x="2548" y="1426"/>
                </a:cubicBezTo>
                <a:close/>
                <a:moveTo>
                  <a:pt x="2320" y="1502"/>
                </a:moveTo>
                <a:cubicBezTo>
                  <a:pt x="2360" y="1545"/>
                  <a:pt x="2410" y="1579"/>
                  <a:pt x="2467" y="1603"/>
                </a:cubicBezTo>
                <a:cubicBezTo>
                  <a:pt x="2525" y="1628"/>
                  <a:pt x="2589" y="1641"/>
                  <a:pt x="2658" y="1641"/>
                </a:cubicBezTo>
                <a:cubicBezTo>
                  <a:pt x="2727" y="1641"/>
                  <a:pt x="2791" y="1628"/>
                  <a:pt x="2849" y="1603"/>
                </a:cubicBezTo>
                <a:cubicBezTo>
                  <a:pt x="2906" y="1579"/>
                  <a:pt x="2955" y="1545"/>
                  <a:pt x="2996" y="1502"/>
                </a:cubicBezTo>
                <a:cubicBezTo>
                  <a:pt x="3037" y="1459"/>
                  <a:pt x="3069" y="1410"/>
                  <a:pt x="3092" y="1353"/>
                </a:cubicBezTo>
                <a:cubicBezTo>
                  <a:pt x="3115" y="1297"/>
                  <a:pt x="3126" y="1237"/>
                  <a:pt x="3126" y="1174"/>
                </a:cubicBezTo>
                <a:cubicBezTo>
                  <a:pt x="3126" y="1111"/>
                  <a:pt x="3115" y="1051"/>
                  <a:pt x="3092" y="995"/>
                </a:cubicBezTo>
                <a:cubicBezTo>
                  <a:pt x="3069" y="938"/>
                  <a:pt x="3037" y="889"/>
                  <a:pt x="2996" y="847"/>
                </a:cubicBezTo>
                <a:cubicBezTo>
                  <a:pt x="2955" y="805"/>
                  <a:pt x="2906" y="771"/>
                  <a:pt x="2849" y="746"/>
                </a:cubicBezTo>
                <a:cubicBezTo>
                  <a:pt x="2791" y="722"/>
                  <a:pt x="2727" y="709"/>
                  <a:pt x="2658" y="709"/>
                </a:cubicBezTo>
                <a:cubicBezTo>
                  <a:pt x="2589" y="709"/>
                  <a:pt x="2525" y="722"/>
                  <a:pt x="2467" y="746"/>
                </a:cubicBezTo>
                <a:cubicBezTo>
                  <a:pt x="2410" y="771"/>
                  <a:pt x="2360" y="805"/>
                  <a:pt x="2320" y="847"/>
                </a:cubicBezTo>
                <a:cubicBezTo>
                  <a:pt x="2279" y="889"/>
                  <a:pt x="2247" y="938"/>
                  <a:pt x="2224" y="995"/>
                </a:cubicBezTo>
                <a:cubicBezTo>
                  <a:pt x="2201" y="1051"/>
                  <a:pt x="2189" y="1111"/>
                  <a:pt x="2189" y="1174"/>
                </a:cubicBezTo>
                <a:cubicBezTo>
                  <a:pt x="2189" y="1237"/>
                  <a:pt x="2201" y="1297"/>
                  <a:pt x="2224" y="1353"/>
                </a:cubicBezTo>
                <a:cubicBezTo>
                  <a:pt x="2247" y="1410"/>
                  <a:pt x="2279" y="1459"/>
                  <a:pt x="2320" y="1502"/>
                </a:cubicBezTo>
                <a:close/>
                <a:moveTo>
                  <a:pt x="1868" y="1554"/>
                </a:moveTo>
                <a:cubicBezTo>
                  <a:pt x="1839" y="1588"/>
                  <a:pt x="1786" y="1642"/>
                  <a:pt x="1703" y="1642"/>
                </a:cubicBezTo>
                <a:cubicBezTo>
                  <a:pt x="1586" y="1642"/>
                  <a:pt x="1548" y="1557"/>
                  <a:pt x="1512" y="1468"/>
                </a:cubicBezTo>
                <a:cubicBezTo>
                  <a:pt x="1336" y="1035"/>
                  <a:pt x="1336" y="1035"/>
                  <a:pt x="1336" y="1035"/>
                </a:cubicBezTo>
                <a:cubicBezTo>
                  <a:pt x="1160" y="1468"/>
                  <a:pt x="1160" y="1468"/>
                  <a:pt x="1160" y="1468"/>
                </a:cubicBezTo>
                <a:cubicBezTo>
                  <a:pt x="1130" y="1542"/>
                  <a:pt x="1098" y="1642"/>
                  <a:pt x="969" y="1642"/>
                </a:cubicBezTo>
                <a:cubicBezTo>
                  <a:pt x="841" y="1642"/>
                  <a:pt x="808" y="1542"/>
                  <a:pt x="778" y="1468"/>
                </a:cubicBezTo>
                <a:cubicBezTo>
                  <a:pt x="482" y="739"/>
                  <a:pt x="482" y="739"/>
                  <a:pt x="482" y="739"/>
                </a:cubicBezTo>
                <a:cubicBezTo>
                  <a:pt x="731" y="739"/>
                  <a:pt x="731" y="739"/>
                  <a:pt x="731" y="739"/>
                </a:cubicBezTo>
                <a:cubicBezTo>
                  <a:pt x="969" y="1339"/>
                  <a:pt x="969" y="1339"/>
                  <a:pt x="969" y="1339"/>
                </a:cubicBezTo>
                <a:cubicBezTo>
                  <a:pt x="1146" y="902"/>
                  <a:pt x="1146" y="902"/>
                  <a:pt x="1146" y="902"/>
                </a:cubicBezTo>
                <a:cubicBezTo>
                  <a:pt x="1174" y="833"/>
                  <a:pt x="1208" y="728"/>
                  <a:pt x="1336" y="728"/>
                </a:cubicBezTo>
                <a:cubicBezTo>
                  <a:pt x="1463" y="728"/>
                  <a:pt x="1497" y="833"/>
                  <a:pt x="1525" y="902"/>
                </a:cubicBezTo>
                <a:cubicBezTo>
                  <a:pt x="1718" y="1375"/>
                  <a:pt x="1718" y="1375"/>
                  <a:pt x="1718" y="1375"/>
                </a:cubicBezTo>
                <a:cubicBezTo>
                  <a:pt x="1795" y="1258"/>
                  <a:pt x="1841" y="1118"/>
                  <a:pt x="1841" y="967"/>
                </a:cubicBezTo>
                <a:cubicBezTo>
                  <a:pt x="1841" y="558"/>
                  <a:pt x="1509" y="226"/>
                  <a:pt x="1100" y="226"/>
                </a:cubicBezTo>
                <a:cubicBezTo>
                  <a:pt x="866" y="226"/>
                  <a:pt x="647" y="317"/>
                  <a:pt x="482" y="482"/>
                </a:cubicBezTo>
                <a:cubicBezTo>
                  <a:pt x="317" y="647"/>
                  <a:pt x="226" y="867"/>
                  <a:pt x="226" y="1100"/>
                </a:cubicBezTo>
                <a:cubicBezTo>
                  <a:pt x="226" y="1334"/>
                  <a:pt x="317" y="1553"/>
                  <a:pt x="482" y="1718"/>
                </a:cubicBezTo>
                <a:cubicBezTo>
                  <a:pt x="647" y="1884"/>
                  <a:pt x="867" y="1975"/>
                  <a:pt x="1101" y="1975"/>
                </a:cubicBezTo>
                <a:cubicBezTo>
                  <a:pt x="1181" y="1975"/>
                  <a:pt x="1260" y="1964"/>
                  <a:pt x="1337" y="1942"/>
                </a:cubicBezTo>
                <a:cubicBezTo>
                  <a:pt x="1337" y="2174"/>
                  <a:pt x="1337" y="2174"/>
                  <a:pt x="1337" y="2174"/>
                </a:cubicBezTo>
                <a:cubicBezTo>
                  <a:pt x="1259" y="2191"/>
                  <a:pt x="1180" y="2200"/>
                  <a:pt x="1101" y="2200"/>
                </a:cubicBezTo>
                <a:cubicBezTo>
                  <a:pt x="952" y="2200"/>
                  <a:pt x="807" y="2171"/>
                  <a:pt x="672" y="2114"/>
                </a:cubicBezTo>
                <a:cubicBezTo>
                  <a:pt x="541" y="2058"/>
                  <a:pt x="423" y="1979"/>
                  <a:pt x="322" y="1878"/>
                </a:cubicBezTo>
                <a:cubicBezTo>
                  <a:pt x="221" y="1777"/>
                  <a:pt x="142" y="1659"/>
                  <a:pt x="86" y="1528"/>
                </a:cubicBezTo>
                <a:cubicBezTo>
                  <a:pt x="29" y="1393"/>
                  <a:pt x="0" y="1249"/>
                  <a:pt x="0" y="1100"/>
                </a:cubicBezTo>
                <a:cubicBezTo>
                  <a:pt x="0" y="952"/>
                  <a:pt x="29" y="808"/>
                  <a:pt x="86" y="672"/>
                </a:cubicBezTo>
                <a:cubicBezTo>
                  <a:pt x="142" y="541"/>
                  <a:pt x="221" y="423"/>
                  <a:pt x="322" y="322"/>
                </a:cubicBezTo>
                <a:cubicBezTo>
                  <a:pt x="423" y="222"/>
                  <a:pt x="541" y="142"/>
                  <a:pt x="672" y="87"/>
                </a:cubicBezTo>
                <a:cubicBezTo>
                  <a:pt x="807" y="29"/>
                  <a:pt x="951" y="0"/>
                  <a:pt x="1100" y="0"/>
                </a:cubicBezTo>
                <a:cubicBezTo>
                  <a:pt x="1634" y="0"/>
                  <a:pt x="2066" y="433"/>
                  <a:pt x="2066" y="967"/>
                </a:cubicBezTo>
                <a:cubicBezTo>
                  <a:pt x="2066" y="1188"/>
                  <a:pt x="1992" y="1391"/>
                  <a:pt x="1868" y="15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4797" y="0"/>
            <a:ext cx="8963068" cy="685783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13225" y="2478525"/>
            <a:ext cx="6006900" cy="106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713232" y="3635950"/>
            <a:ext cx="60069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60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06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-1" y="0"/>
            <a:ext cx="12191701" cy="6857998"/>
          </a:xfrm>
          <a:custGeom>
            <a:avLst/>
            <a:gdLst/>
            <a:ahLst/>
            <a:cxnLst/>
            <a:rect l="l" t="t" r="r" b="b"/>
            <a:pathLst>
              <a:path w="12192001" h="6857998" extrusionOk="0">
                <a:moveTo>
                  <a:pt x="0" y="4735273"/>
                </a:moveTo>
                <a:lnTo>
                  <a:pt x="148186" y="5069007"/>
                </a:lnTo>
                <a:cubicBezTo>
                  <a:pt x="445618" y="5696692"/>
                  <a:pt x="824800" y="6287076"/>
                  <a:pt x="1279898" y="6826759"/>
                </a:cubicBezTo>
                <a:lnTo>
                  <a:pt x="1307407" y="6857998"/>
                </a:lnTo>
                <a:lnTo>
                  <a:pt x="0" y="6857998"/>
                </a:lnTo>
                <a:close/>
                <a:moveTo>
                  <a:pt x="2479307" y="0"/>
                </a:moveTo>
                <a:lnTo>
                  <a:pt x="4785738" y="0"/>
                </a:lnTo>
                <a:lnTo>
                  <a:pt x="4809321" y="59638"/>
                </a:lnTo>
                <a:cubicBezTo>
                  <a:pt x="6291896" y="3808832"/>
                  <a:pt x="6291896" y="3808832"/>
                  <a:pt x="6291896" y="3808832"/>
                </a:cubicBezTo>
                <a:cubicBezTo>
                  <a:pt x="7272495" y="1386789"/>
                  <a:pt x="7670863" y="402833"/>
                  <a:pt x="7832699" y="3102"/>
                </a:cubicBezTo>
                <a:lnTo>
                  <a:pt x="7833955" y="0"/>
                </a:lnTo>
                <a:lnTo>
                  <a:pt x="11587269" y="0"/>
                </a:lnTo>
                <a:lnTo>
                  <a:pt x="11640360" y="131036"/>
                </a:lnTo>
                <a:cubicBezTo>
                  <a:pt x="11843812" y="633183"/>
                  <a:pt x="12021833" y="1072562"/>
                  <a:pt x="12177600" y="1457019"/>
                </a:cubicBezTo>
                <a:lnTo>
                  <a:pt x="12192001" y="1492562"/>
                </a:lnTo>
                <a:lnTo>
                  <a:pt x="12192001" y="6354106"/>
                </a:lnTo>
                <a:lnTo>
                  <a:pt x="12175060" y="6342587"/>
                </a:lnTo>
                <a:cubicBezTo>
                  <a:pt x="11775402" y="6037479"/>
                  <a:pt x="11558638" y="5533190"/>
                  <a:pt x="11352196" y="5013304"/>
                </a:cubicBezTo>
                <a:cubicBezTo>
                  <a:pt x="9707268" y="967345"/>
                  <a:pt x="9707268" y="967345"/>
                  <a:pt x="9707268" y="967345"/>
                </a:cubicBezTo>
                <a:cubicBezTo>
                  <a:pt x="8075553" y="5013304"/>
                  <a:pt x="8075553" y="5013304"/>
                  <a:pt x="8075553" y="5013304"/>
                </a:cubicBezTo>
                <a:cubicBezTo>
                  <a:pt x="7798095" y="5705375"/>
                  <a:pt x="7494213" y="6637011"/>
                  <a:pt x="6298502" y="6637011"/>
                </a:cubicBezTo>
                <a:cubicBezTo>
                  <a:pt x="5096186" y="6637011"/>
                  <a:pt x="4792303" y="5705375"/>
                  <a:pt x="4514845" y="5013304"/>
                </a:cubicBezTo>
                <a:cubicBezTo>
                  <a:pt x="3565626" y="2675482"/>
                  <a:pt x="2942701" y="1141286"/>
                  <a:pt x="2533906" y="13447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>
            <a:spLocks noGrp="1"/>
          </p:cNvSpPr>
          <p:nvPr>
            <p:ph type="ctrTitle"/>
          </p:nvPr>
        </p:nvSpPr>
        <p:spPr>
          <a:xfrm>
            <a:off x="717532" y="2459746"/>
            <a:ext cx="107454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7525" y="3633050"/>
            <a:ext cx="107454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43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Divider White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717532" y="2459746"/>
            <a:ext cx="10745525" cy="107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>
            <a:off x="722375" y="3635950"/>
            <a:ext cx="6006900" cy="11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486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Devices + Placeholders">
  <p:cSld name="Two Devices + Placeholder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13200" y="1579000"/>
            <a:ext cx="3847500" cy="36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713200" y="2086175"/>
            <a:ext cx="3891900" cy="33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>
              <a:spcBef>
                <a:spcPts val="3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5125" y="459513"/>
            <a:ext cx="3133987" cy="560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2513" y="459513"/>
            <a:ext cx="3133987" cy="560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071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(Medium)">
  <p:cSld name="Two Content (Medium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141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(Small)">
  <p:cSld name="Two Content (Small)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2pPr>
            <a:lvl3pPr marL="1371600" lvl="2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478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kta Light"/>
              <a:buNone/>
              <a:defRPr sz="800" i="0" u="none" strike="noStrike" cap="none">
                <a:solidFill>
                  <a:schemeClr val="dk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717534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131" name="Google Shape;131;p16"/>
          <p:cNvCxnSpPr/>
          <p:nvPr/>
        </p:nvCxnSpPr>
        <p:spPr>
          <a:xfrm>
            <a:off x="4243421" y="1456531"/>
            <a:ext cx="0" cy="3944938"/>
          </a:xfrm>
          <a:prstGeom prst="straightConnector1">
            <a:avLst/>
          </a:prstGeom>
          <a:noFill/>
          <a:ln w="9525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7937172" y="1456531"/>
            <a:ext cx="0" cy="3944938"/>
          </a:xfrm>
          <a:prstGeom prst="straightConnector1">
            <a:avLst/>
          </a:prstGeom>
          <a:noFill/>
          <a:ln w="9525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6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2"/>
          </p:nvPr>
        </p:nvSpPr>
        <p:spPr>
          <a:xfrm>
            <a:off x="4411286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3"/>
          </p:nvPr>
        </p:nvSpPr>
        <p:spPr>
          <a:xfrm>
            <a:off x="8105035" y="1456531"/>
            <a:ext cx="335802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kta"/>
              <a:buNone/>
              <a:defRPr sz="1800">
                <a:latin typeface="Mukta"/>
                <a:ea typeface="Mukta"/>
                <a:cs typeface="Mukta"/>
                <a:sym typeface="Mukta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ukta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Mukta"/>
              <a:buChar char="•"/>
              <a:defRPr sz="18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4"/>
          </p:nvPr>
        </p:nvSpPr>
        <p:spPr>
          <a:xfrm>
            <a:off x="717534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5"/>
          </p:nvPr>
        </p:nvSpPr>
        <p:spPr>
          <a:xfrm>
            <a:off x="4411286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6"/>
          </p:nvPr>
        </p:nvSpPr>
        <p:spPr>
          <a:xfrm>
            <a:off x="8105035" y="2003836"/>
            <a:ext cx="3358021" cy="33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None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Mukta ExtraLight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Mukta ExtraLight"/>
              <a:buChar char="•"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94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525" cy="8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lvl="1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−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lvl="2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lvl="3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lvl="4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6109003" y="1562101"/>
            <a:ext cx="472018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lvl="1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−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lvl="2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lvl="3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lvl="4" indent="-36195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lvl="5" indent="-3429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717532" y="6202641"/>
            <a:ext cx="206144" cy="206143"/>
          </a:xfrm>
          <a:custGeom>
            <a:avLst/>
            <a:gdLst/>
            <a:ahLst/>
            <a:cxnLst/>
            <a:rect l="l" t="t" r="r" b="b"/>
            <a:pathLst>
              <a:path w="2913" h="3086" extrusionOk="0">
                <a:moveTo>
                  <a:pt x="2633" y="2179"/>
                </a:moveTo>
                <a:cubicBezTo>
                  <a:pt x="2593" y="2228"/>
                  <a:pt x="2518" y="2303"/>
                  <a:pt x="2401" y="2303"/>
                </a:cubicBezTo>
                <a:cubicBezTo>
                  <a:pt x="2236" y="2303"/>
                  <a:pt x="2182" y="2184"/>
                  <a:pt x="2132" y="2059"/>
                </a:cubicBezTo>
                <a:cubicBezTo>
                  <a:pt x="1883" y="1451"/>
                  <a:pt x="1883" y="1451"/>
                  <a:pt x="1883" y="1451"/>
                </a:cubicBezTo>
                <a:cubicBezTo>
                  <a:pt x="1636" y="2059"/>
                  <a:pt x="1636" y="2059"/>
                  <a:pt x="1636" y="2059"/>
                </a:cubicBezTo>
                <a:cubicBezTo>
                  <a:pt x="1594" y="2163"/>
                  <a:pt x="1548" y="2303"/>
                  <a:pt x="1367" y="2303"/>
                </a:cubicBezTo>
                <a:cubicBezTo>
                  <a:pt x="1185" y="2303"/>
                  <a:pt x="1139" y="2163"/>
                  <a:pt x="1097" y="2059"/>
                </a:cubicBezTo>
                <a:cubicBezTo>
                  <a:pt x="679" y="1037"/>
                  <a:pt x="679" y="1037"/>
                  <a:pt x="679" y="1037"/>
                </a:cubicBezTo>
                <a:cubicBezTo>
                  <a:pt x="1031" y="1037"/>
                  <a:pt x="1031" y="1037"/>
                  <a:pt x="1031" y="1037"/>
                </a:cubicBezTo>
                <a:cubicBezTo>
                  <a:pt x="1366" y="1878"/>
                  <a:pt x="1366" y="1878"/>
                  <a:pt x="1366" y="1878"/>
                </a:cubicBezTo>
                <a:cubicBezTo>
                  <a:pt x="1616" y="1265"/>
                  <a:pt x="1616" y="1265"/>
                  <a:pt x="1616" y="1265"/>
                </a:cubicBezTo>
                <a:cubicBezTo>
                  <a:pt x="1656" y="1168"/>
                  <a:pt x="1703" y="1021"/>
                  <a:pt x="1883" y="1021"/>
                </a:cubicBezTo>
                <a:cubicBezTo>
                  <a:pt x="2063" y="1021"/>
                  <a:pt x="2111" y="1168"/>
                  <a:pt x="2151" y="1265"/>
                </a:cubicBezTo>
                <a:cubicBezTo>
                  <a:pt x="2422" y="1929"/>
                  <a:pt x="2422" y="1929"/>
                  <a:pt x="2422" y="1929"/>
                </a:cubicBezTo>
                <a:cubicBezTo>
                  <a:pt x="2532" y="1765"/>
                  <a:pt x="2595" y="1568"/>
                  <a:pt x="2595" y="1356"/>
                </a:cubicBezTo>
                <a:cubicBezTo>
                  <a:pt x="2595" y="782"/>
                  <a:pt x="2128" y="317"/>
                  <a:pt x="1551" y="317"/>
                </a:cubicBezTo>
                <a:cubicBezTo>
                  <a:pt x="1222" y="317"/>
                  <a:pt x="912" y="444"/>
                  <a:pt x="679" y="676"/>
                </a:cubicBezTo>
                <a:cubicBezTo>
                  <a:pt x="446" y="907"/>
                  <a:pt x="318" y="1215"/>
                  <a:pt x="318" y="1543"/>
                </a:cubicBezTo>
                <a:cubicBezTo>
                  <a:pt x="318" y="1871"/>
                  <a:pt x="447" y="2179"/>
                  <a:pt x="680" y="2410"/>
                </a:cubicBezTo>
                <a:cubicBezTo>
                  <a:pt x="912" y="2642"/>
                  <a:pt x="1222" y="2769"/>
                  <a:pt x="1552" y="2769"/>
                </a:cubicBezTo>
                <a:cubicBezTo>
                  <a:pt x="1665" y="2769"/>
                  <a:pt x="1777" y="2754"/>
                  <a:pt x="1885" y="2724"/>
                </a:cubicBezTo>
                <a:cubicBezTo>
                  <a:pt x="1885" y="3050"/>
                  <a:pt x="1885" y="3050"/>
                  <a:pt x="1885" y="3050"/>
                </a:cubicBezTo>
                <a:cubicBezTo>
                  <a:pt x="1775" y="3074"/>
                  <a:pt x="1664" y="3086"/>
                  <a:pt x="1552" y="3086"/>
                </a:cubicBezTo>
                <a:cubicBezTo>
                  <a:pt x="1342" y="3086"/>
                  <a:pt x="1138" y="3045"/>
                  <a:pt x="947" y="2965"/>
                </a:cubicBezTo>
                <a:cubicBezTo>
                  <a:pt x="762" y="2887"/>
                  <a:pt x="597" y="2776"/>
                  <a:pt x="454" y="2634"/>
                </a:cubicBezTo>
                <a:cubicBezTo>
                  <a:pt x="312" y="2492"/>
                  <a:pt x="200" y="2327"/>
                  <a:pt x="122" y="2144"/>
                </a:cubicBezTo>
                <a:cubicBezTo>
                  <a:pt x="41" y="1953"/>
                  <a:pt x="0" y="1751"/>
                  <a:pt x="0" y="1543"/>
                </a:cubicBezTo>
                <a:cubicBezTo>
                  <a:pt x="0" y="1335"/>
                  <a:pt x="41" y="1133"/>
                  <a:pt x="122" y="942"/>
                </a:cubicBezTo>
                <a:cubicBezTo>
                  <a:pt x="200" y="759"/>
                  <a:pt x="312" y="594"/>
                  <a:pt x="454" y="452"/>
                </a:cubicBezTo>
                <a:cubicBezTo>
                  <a:pt x="597" y="310"/>
                  <a:pt x="762" y="199"/>
                  <a:pt x="947" y="121"/>
                </a:cubicBezTo>
                <a:cubicBezTo>
                  <a:pt x="1138" y="41"/>
                  <a:pt x="1342" y="0"/>
                  <a:pt x="1551" y="0"/>
                </a:cubicBezTo>
                <a:cubicBezTo>
                  <a:pt x="2303" y="0"/>
                  <a:pt x="2913" y="607"/>
                  <a:pt x="2913" y="1356"/>
                </a:cubicBezTo>
                <a:cubicBezTo>
                  <a:pt x="2913" y="1665"/>
                  <a:pt x="2809" y="1951"/>
                  <a:pt x="2633" y="2179"/>
                </a:cubicBezTo>
                <a:close/>
              </a:path>
            </a:pathLst>
          </a:custGeom>
          <a:solidFill>
            <a:srgbClr val="2025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 ExtraLigh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900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WAT">
  <p:cSld name="Blank No WA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810" cy="2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44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40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7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Slide 1 (Text Heavy with Bullets)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D8A08B7-A283-49C9-9B77-760E9C87AE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6186"/>
            <a:ext cx="10820400" cy="734175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>
            <a:lvl1pPr marL="0" indent="0">
              <a:buNone/>
              <a:defRPr kumimoji="0" lang="en-GB" sz="3600" b="0" i="0" normalizeH="0" dirty="0">
                <a:effectLst/>
                <a:latin typeface="FreightSansLFPro Lig" panose="02000506030000020004" pitchFamily="50" charset="0"/>
                <a:cs typeface="FreightSansLFPro Lig" panose="02000506030000020004" pitchFamily="2" charset="77"/>
              </a:defRPr>
            </a:lvl1pPr>
          </a:lstStyle>
          <a:p>
            <a:pPr marL="317500" lvl="0" indent="-317500" rtl="0" fontAlgn="auto" hangingPunct="0">
              <a:spcBef>
                <a:spcPts val="0"/>
              </a:spcBef>
              <a:buSzTx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119520A-2BFA-463D-84D7-2773BFEAD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447800"/>
            <a:ext cx="10820400" cy="455294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3175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6350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9525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27000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2FAC19-15A7-4103-A09D-8D2526509612}"/>
              </a:ext>
            </a:extLst>
          </p:cNvPr>
          <p:cNvCxnSpPr/>
          <p:nvPr userDrawn="1"/>
        </p:nvCxnSpPr>
        <p:spPr>
          <a:xfrm>
            <a:off x="0" y="1050361"/>
            <a:ext cx="12192000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F618-15B9-4C82-9675-54EE795B6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0" y="6074463"/>
            <a:ext cx="1612640" cy="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31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344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81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4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1D0156FE-1FA6-422F-AD71-489CAC3C89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3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1D0156FE-1FA6-422F-AD71-489CAC3C89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3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46113A4A-87A2-4E44-9636-B730A59B18EA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323952"/>
            <a:ext cx="3795119" cy="9419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612" b="1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4A61FD8C-07C9-4A18-BA26-3648B169698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sz="612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A8AC9FF-4A7D-48A7-8D3E-3F247743820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3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sz="612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E677A03E-511F-479B-BD43-2ABFC4889B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1" y="6383842"/>
            <a:ext cx="8048632" cy="16478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71" dirty="0">
                <a:latin typeface="+mn-lt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3E58F39C-04DF-4C06-897D-6A5A3EB9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1" y="6007636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C032701B-ACE0-4A45-B959-CD9CE678A107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2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612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9" y="5070732"/>
            <a:ext cx="8050193" cy="376898"/>
          </a:xfrm>
          <a:prstGeom prst="rect">
            <a:avLst/>
          </a:prstGeom>
        </p:spPr>
        <p:txBody>
          <a:bodyPr/>
          <a:lstStyle>
            <a:lvl1pPr>
              <a:defRPr lang="x-none" sz="2449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9" y="5840685"/>
            <a:ext cx="8050193" cy="164789"/>
          </a:xfrm>
          <a:prstGeom prst="rect">
            <a:avLst/>
          </a:prstGeom>
        </p:spPr>
        <p:txBody>
          <a:bodyPr/>
          <a:lstStyle>
            <a:lvl1pPr>
              <a:defRPr lang="x-none" sz="1071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 dirty="0"/>
          </a:p>
        </p:txBody>
      </p:sp>
      <p:pic>
        <p:nvPicPr>
          <p:cNvPr id="12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C1F59318-3A03-4851-8A1A-2BA86E187D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30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image" Target="../media/image1.emf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.emf"/><Relationship Id="rId5" Type="http://schemas.openxmlformats.org/officeDocument/2006/relationships/theme" Target="../theme/theme2.xml"/><Relationship Id="rId15" Type="http://schemas.openxmlformats.org/officeDocument/2006/relationships/tags" Target="../tags/tag31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slideLayout" Target="../slideLayouts/slideLayout8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3" Type="http://schemas.openxmlformats.org/officeDocument/2006/relationships/slideLayout" Target="../slideLayouts/slideLayout11.xml"/><Relationship Id="rId21" Type="http://schemas.openxmlformats.org/officeDocument/2006/relationships/tags" Target="../tags/tag58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1" Type="http://schemas.openxmlformats.org/officeDocument/2006/relationships/slideLayout" Target="../slideLayouts/slideLayout9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1.emf"/><Relationship Id="rId5" Type="http://schemas.openxmlformats.org/officeDocument/2006/relationships/theme" Target="../theme/theme3.xml"/><Relationship Id="rId15" Type="http://schemas.openxmlformats.org/officeDocument/2006/relationships/tags" Target="../tags/tag52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4" Type="http://schemas.openxmlformats.org/officeDocument/2006/relationships/slideLayout" Target="../slideLayouts/slideLayout12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1.emf"/><Relationship Id="rId5" Type="http://schemas.openxmlformats.org/officeDocument/2006/relationships/theme" Target="../theme/theme4.xml"/><Relationship Id="rId15" Type="http://schemas.openxmlformats.org/officeDocument/2006/relationships/tags" Target="../tags/tag73.xml"/><Relationship Id="rId23" Type="http://schemas.openxmlformats.org/officeDocument/2006/relationships/oleObject" Target="../embeddings/oleObject5.bin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slideLayout" Target="../slideLayouts/slideLayout16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0CD2-ACB3-E58D-4728-2D3E3A26418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11974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38084692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CA688-F778-9384-F3D4-D541CDA16B6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17229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9FF8D031-226E-470F-9F60-DC9C3A140402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" y="0"/>
          <a:ext cx="215431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60" imgH="360" progId="TCLayout.ActiveDocument.1">
                  <p:embed/>
                </p:oleObj>
              </mc:Choice>
              <mc:Fallback>
                <p:oleObj name="think-cell Slide" r:id="rId23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9FF8D031-226E-470F-9F60-DC9C3A140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431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ED318EA9-D86E-4951-940F-7F1E083D885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" y="0"/>
            <a:ext cx="215431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hangingPunct="1">
              <a:defRPr/>
            </a:pPr>
            <a:endParaRPr lang="x-none" sz="1378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7259E11-ECDC-430E-9DF4-77F31BAEF93C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386306" y="1991783"/>
            <a:ext cx="1420261" cy="706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459">
                <a:solidFill>
                  <a:srgbClr val="808080"/>
                </a:solidFill>
                <a:latin typeface="+mn-lt"/>
              </a:rPr>
              <a:t>Last Modified 12/08/2020 04:05 Arabian Standard Time</a:t>
            </a:r>
            <a:endParaRPr sz="122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0B8314B9-2EC1-46EC-BA53-F2AAE77FA0E8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467256" y="4210023"/>
            <a:ext cx="1258358" cy="706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459" dirty="0">
                <a:solidFill>
                  <a:srgbClr val="808080"/>
                </a:solidFill>
                <a:latin typeface="+mn-lt"/>
              </a:rPr>
              <a:t>Printed 25/07/2020 16:01 Arabian Standard Time</a:t>
            </a:r>
            <a:endParaRPr sz="122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D5858CA3-006E-48CD-9697-2616B9A4C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6"/>
            <a:ext cx="11725507" cy="23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FFF8C9AC-91EA-420E-B9D9-45A7346725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8" y="77750"/>
            <a:ext cx="375103" cy="9419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x-none" sz="612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9DF83520-4F72-4F1E-BF19-7928974431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3"/>
            <a:ext cx="11725507" cy="1883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1224" dirty="0">
                <a:solidFill>
                  <a:schemeClr val="accent6"/>
                </a:solidFill>
                <a:latin typeface="+mn-lt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B89FD19F-7CB1-4D60-A0C7-9A8761BB4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4"/>
            <a:ext cx="5852224" cy="9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F817BD6E-8DD5-4EAD-8817-9F90D32AD133}"/>
              </a:ext>
            </a:extLst>
          </p:cNvPr>
          <p:cNvGrpSpPr>
            <a:grpSpLocks/>
          </p:cNvGrpSpPr>
          <p:nvPr/>
        </p:nvGrpSpPr>
        <p:grpSpPr bwMode="auto">
          <a:xfrm>
            <a:off x="2696918" y="2131586"/>
            <a:ext cx="5800391" cy="395218"/>
            <a:chOff x="915" y="786"/>
            <a:chExt cx="2686" cy="244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913CB5D6-B34C-4606-AB45-91AB0DA8DD23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70ABAAB5-350D-482B-9E77-E69A9F9D6A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86"/>
              <a:ext cx="2686" cy="2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24" b="1">
                  <a:solidFill>
                    <a:srgbClr val="000000"/>
                  </a:solidFill>
                </a:rPr>
                <a:t>Title</a:t>
              </a:r>
            </a:p>
            <a:p>
              <a:pPr eaLnBrk="1" hangingPunct="1"/>
              <a:r>
                <a:rPr lang="en-US" altLang="en-US" sz="1224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A224837-959C-44AA-8580-A112EE6C0741}"/>
              </a:ext>
            </a:extLst>
          </p:cNvPr>
          <p:cNvSpPr/>
          <p:nvPr/>
        </p:nvSpPr>
        <p:spPr bwMode="ltGray">
          <a:xfrm>
            <a:off x="1" y="6559969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78" dirty="0">
              <a:solidFill>
                <a:schemeClr val="tx1"/>
              </a:solidFill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F67570E3-BDEB-49D7-891A-637C7727A36A}"/>
              </a:ext>
            </a:extLst>
          </p:cNvPr>
          <p:cNvSpPr txBox="1">
            <a:spLocks/>
          </p:cNvSpPr>
          <p:nvPr/>
        </p:nvSpPr>
        <p:spPr bwMode="ltGray">
          <a:xfrm>
            <a:off x="11792907" y="6656221"/>
            <a:ext cx="94578" cy="9419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 eaLnBrk="1" hangingPunct="1">
              <a:defRPr/>
            </a:pPr>
            <a:fld id="{3679DDE6-B5EE-4C40-8E11-E90D274B560C}" type="slidenum">
              <a:rPr sz="612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sz="612" dirty="0">
              <a:solidFill>
                <a:schemeClr val="bg1"/>
              </a:solidFill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2B94344E-F7D7-44E6-8301-B813A13CA58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410696"/>
            <a:ext cx="11725507" cy="339354"/>
            <a:chOff x="119063" y="6282614"/>
            <a:chExt cx="8618537" cy="333082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9DA9715B-68FB-4940-893E-821B8DEF825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82614"/>
              <a:ext cx="8618537" cy="924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64385" indent="-64385" eaLnBrk="1" hangingPunct="1">
                <a:defRPr lang="x-none"/>
              </a:pPr>
              <a:r>
                <a:rPr sz="612" dirty="0">
                  <a:solidFill>
                    <a:srgbClr val="808080"/>
                  </a:solidFill>
                  <a:latin typeface="+mn-lt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A5B35EE3-8C50-45FB-B2B7-6D615F9F88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23244"/>
              <a:ext cx="7690797" cy="92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12">
                  <a:solidFill>
                    <a:schemeClr val="bg1"/>
                  </a:solidFill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41C58506-2218-409D-BF6E-10CD077D9B18}"/>
              </a:ext>
            </a:extLst>
          </p:cNvPr>
          <p:cNvGrpSpPr>
            <a:grpSpLocks/>
          </p:cNvGrpSpPr>
          <p:nvPr/>
        </p:nvGrpSpPr>
        <p:grpSpPr bwMode="auto">
          <a:xfrm>
            <a:off x="11108376" y="275359"/>
            <a:ext cx="652767" cy="1004243"/>
            <a:chOff x="4936" y="176"/>
            <a:chExt cx="403" cy="620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28C5F16-9E32-43C2-8CF5-895C3A439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627979D1-219D-4ABD-9758-832C8A15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C4A7B277-6ABB-479C-BFDE-D86D5458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00A0A0F0-F015-42CE-B4B8-61494889C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524FFC-8C27-4958-A81B-2A0961828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45315034-D1A4-44C5-9ACA-1D3C7315F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B4C65ACD-7CDA-4ED2-9B8D-985AF0F1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274C08DB-3C80-44FA-9A1F-3671D614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918"/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FDD9B37A-F6B1-442F-AD96-53A7DC0F2A42}"/>
              </a:ext>
            </a:extLst>
          </p:cNvPr>
          <p:cNvGrpSpPr>
            <a:grpSpLocks/>
          </p:cNvGrpSpPr>
          <p:nvPr/>
        </p:nvGrpSpPr>
        <p:grpSpPr bwMode="auto">
          <a:xfrm>
            <a:off x="10794138" y="275357"/>
            <a:ext cx="967003" cy="698110"/>
            <a:chOff x="4750" y="176"/>
            <a:chExt cx="597" cy="431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D9D2F5DF-78D5-47B0-9E44-71E8F9BA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B0E7546D-81A4-40D3-A00D-02B3112AE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F3539309-FA2B-46CE-899C-1382AC002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918" dirty="0">
                <a:latin typeface="+mn-lt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CB1C1E73-7A79-4161-A1D9-4EA4D2196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6F0CD916-37D0-44A8-81FA-236B25F0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2F74E955-B096-4F9C-9FBB-B41A41FAE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24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D039EBCF-9D9D-4AD6-A825-2327BD5C0D60}"/>
              </a:ext>
            </a:extLst>
          </p:cNvPr>
          <p:cNvGrpSpPr>
            <a:grpSpLocks/>
          </p:cNvGrpSpPr>
          <p:nvPr/>
        </p:nvGrpSpPr>
        <p:grpSpPr bwMode="auto">
          <a:xfrm>
            <a:off x="11325989" y="275358"/>
            <a:ext cx="561499" cy="121893"/>
            <a:chOff x="8190828" y="285750"/>
            <a:chExt cx="549947" cy="11946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5F2CC263-EA00-4EED-A537-2784DDCC1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0828" y="285750"/>
              <a:ext cx="549947" cy="1194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chemeClr val="tx2"/>
                </a:buClr>
              </a:pPr>
              <a:r>
                <a:rPr lang="en-US" altLang="en-US" sz="612">
                  <a:solidFill>
                    <a:srgbClr val="808080"/>
                  </a:solidFill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6B47BE6C-DA75-4026-9160-DDA95FCB9364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190828" y="285750"/>
              <a:ext cx="0" cy="11946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90F4E8DA-59C1-49A9-B0DB-ABF8AFD83475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190828" y="405215"/>
              <a:ext cx="54994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255DE97A-6470-402C-8A4F-63FB36A83CE3}"/>
              </a:ext>
            </a:extLst>
          </p:cNvPr>
          <p:cNvGrpSpPr>
            <a:grpSpLocks/>
          </p:cNvGrpSpPr>
          <p:nvPr/>
        </p:nvGrpSpPr>
        <p:grpSpPr bwMode="auto">
          <a:xfrm>
            <a:off x="11040347" y="275359"/>
            <a:ext cx="721467" cy="1333051"/>
            <a:chOff x="6655594" y="273840"/>
            <a:chExt cx="707237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BD834EF6-0C08-49F2-92B8-3D0A66E24867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D00DDFED-F439-4296-B0D0-6F62C4E7D8F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11C671BA-3B98-4B5E-9AD7-99C8152454FE}"/>
                  </a:ext>
                </a:extLst>
              </p:cNvPr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2ACCD905-7396-43AD-AFAE-888375B75A65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6AA8E5EB-570C-4E89-8871-E9A05FE51E0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6BDC4973-CDE3-4229-8A7C-087B248F2AF2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EF20ED43-6498-44EA-99A3-89E9A7884648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D20B126D-61F1-41E6-AAEF-3C4603FE08E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34283839-82A8-446B-AC13-E5BF69BD9550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04CA37E1-3E95-4036-B99F-D9896B4F30A9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84F7AE59-C53B-483D-B5B9-1FB8239FCA8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824849FE-8529-4FB2-948A-09416576A65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FE02FC28-6F8F-48DA-8C3D-03B155EE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286540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7E48C3DA-4361-4888-8DB4-FE7AACDD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561178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A900A3B-F820-41A1-BBAA-1DC46F56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835817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DAF3F4D1-D7DC-49F2-A5B6-B392ABCE4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1107280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A801E10B-71A5-458D-9497-3B6F5EB5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70" y="1383505"/>
              <a:ext cx="386561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918"/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4AD79D31-3C1A-4618-B507-649DBD34E9D2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38B785D0-2EC9-4079-92D6-AA82A95764C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A3490E9-36E3-4F25-BE04-71A330495EFE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918" dirty="0">
                  <a:latin typeface="+mn-lt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D11FD9C5-5D54-4AE2-9E1A-2E6AC6420192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2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612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B34152D8-9FBA-4058-93C7-90C59799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6" y="6634477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81575-EEEC-AF02-6B77-249864EAEC9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1767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hf hdr="0" ftr="0" dt="0"/>
  <p:txStyles>
    <p:titleStyle>
      <a:lvl1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+mj-lt"/>
          <a:ea typeface="+mj-ea"/>
          <a:cs typeface="+mj-cs"/>
        </a:defRPr>
      </a:lvl1pPr>
      <a:lvl2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2pPr>
      <a:lvl3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3pPr>
      <a:lvl4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4pPr>
      <a:lvl5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lang="x-none" sz="153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lang="x-none" sz="1454" b="1">
          <a:solidFill>
            <a:schemeClr val="tx2"/>
          </a:solidFill>
          <a:latin typeface="Arial" charset="0"/>
        </a:defRPr>
      </a:lvl9pPr>
    </p:titleStyle>
    <p:bodyStyle>
      <a:lvl1pPr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224">
          <a:solidFill>
            <a:schemeClr val="tx1"/>
          </a:solidFill>
          <a:latin typeface="+mn-lt"/>
          <a:ea typeface="+mn-ea"/>
          <a:cs typeface="+mn-cs"/>
        </a:defRPr>
      </a:lvl1pPr>
      <a:lvl2pPr marL="148205" indent="-14699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224">
          <a:solidFill>
            <a:schemeClr val="tx1"/>
          </a:solidFill>
          <a:latin typeface="+mn-lt"/>
        </a:defRPr>
      </a:lvl2pPr>
      <a:lvl3pPr marL="349861" indent="-200441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224">
          <a:solidFill>
            <a:schemeClr val="tx1"/>
          </a:solidFill>
          <a:latin typeface="+mn-lt"/>
        </a:defRPr>
      </a:lvl3pPr>
      <a:lvl4pPr marL="470126" indent="-11905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224">
          <a:solidFill>
            <a:schemeClr val="tx1"/>
          </a:solidFill>
          <a:latin typeface="+mn-lt"/>
        </a:defRPr>
      </a:lvl4pPr>
      <a:lvl5pPr marL="573383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224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24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lang="x-none" sz="1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33574" y="1980022"/>
            <a:ext cx="19268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42572" y="4198003"/>
            <a:ext cx="1708801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72"/>
            <a:ext cx="11725484" cy="31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9" y="77309"/>
            <a:ext cx="501740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45"/>
            <a:ext cx="11725484" cy="25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9"/>
            <a:ext cx="5853024" cy="12557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2004795"/>
            <a:ext cx="5801188" cy="521558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9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9233" y="6640505"/>
            <a:ext cx="128240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80093"/>
            <a:ext cx="11725484" cy="385963"/>
            <a:chOff x="119063" y="6252715"/>
            <a:chExt cx="8618537" cy="378279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2715"/>
              <a:ext cx="8618537" cy="123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3" indent="-85843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947"/>
              <a:ext cx="7690797" cy="123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64" indent="-524764" defTabSz="913481">
                <a:tabLst>
                  <a:tab pos="625183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83" y="275438"/>
            <a:ext cx="788832" cy="1017202"/>
            <a:chOff x="4936" y="176"/>
            <a:chExt cx="487" cy="628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41" y="275445"/>
            <a:ext cx="1103068" cy="745084"/>
            <a:chOff x="4750" y="176"/>
            <a:chExt cx="681" cy="460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5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49646" y="275443"/>
            <a:ext cx="737830" cy="153247"/>
            <a:chOff x="8017646" y="285750"/>
            <a:chExt cx="723129" cy="15019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17646" y="285750"/>
              <a:ext cx="723129" cy="15019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481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7646" y="285750"/>
              <a:ext cx="0" cy="15019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7646" y="435947"/>
              <a:ext cx="72312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54" y="275438"/>
            <a:ext cx="856184" cy="1333054"/>
            <a:chOff x="6655594" y="273840"/>
            <a:chExt cx="839127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8452" cy="184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81">
                <a:buClr>
                  <a:schemeClr val="tx2"/>
                </a:buClr>
              </a:pPr>
              <a:r>
                <a:rPr lang="en-US" sz="1225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22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30" y="6587864"/>
            <a:ext cx="1042273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7A0F8-A878-2B74-922F-6E8DD860DC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58099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defTabSz="913481" rtl="0" eaLnBrk="1" fontAlgn="base" hangingPunct="1">
        <a:spcBef>
          <a:spcPct val="0"/>
        </a:spcBef>
        <a:spcAft>
          <a:spcPct val="0"/>
        </a:spcAft>
        <a:tabLst>
          <a:tab pos="275340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2pPr>
      <a:lvl3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3pPr>
      <a:lvl4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4pPr>
      <a:lvl5pPr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5pPr>
      <a:lvl6pPr marL="466459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6pPr>
      <a:lvl7pPr marL="932917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7pPr>
      <a:lvl8pPr marL="1399373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8pPr>
      <a:lvl9pPr marL="1865832" algn="l" defTabSz="913481" rtl="0" eaLnBrk="1" fontAlgn="base" hangingPunct="1">
        <a:spcBef>
          <a:spcPct val="0"/>
        </a:spcBef>
        <a:spcAft>
          <a:spcPct val="0"/>
        </a:spcAft>
        <a:defRPr lang="x-none" sz="194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598" indent="-195978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59" indent="-267241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04" indent="-158727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4992" indent="-132813" algn="l" defTabSz="9134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1pPr>
      <a:lvl2pPr marL="466459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2pPr>
      <a:lvl3pPr marL="932917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3pPr>
      <a:lvl4pPr marL="1399373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4pPr>
      <a:lvl5pPr marL="1865832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5pPr>
      <a:lvl6pPr marL="2332291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6pPr>
      <a:lvl7pPr marL="2798747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7pPr>
      <a:lvl8pPr marL="3265205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8pPr>
      <a:lvl9pPr marL="3731663" algn="l" defTabSz="932917" rtl="0" eaLnBrk="1" latinLnBrk="0" hangingPunct="1">
        <a:defRPr lang="x-none" sz="18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3057" y="6208432"/>
            <a:ext cx="6267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ukta Light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1042962" y="11899357"/>
            <a:ext cx="1297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ExtraLight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17532" y="465801"/>
            <a:ext cx="1074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42962" y="11332796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717532" y="1562101"/>
            <a:ext cx="10745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L="914400" marR="0" lvl="1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−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2pPr>
            <a:lvl3pPr marL="1371600" marR="0" lvl="2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3pPr>
            <a:lvl4pPr marL="1828800" marR="0" lvl="3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4pPr>
            <a:lvl5pPr marL="2286000" marR="0" lvl="4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5pPr>
            <a:lvl6pPr marL="2743200" marR="0" lvl="5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6pPr>
            <a:lvl7pPr marL="3200400" marR="0" lvl="6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7pPr>
            <a:lvl8pPr marL="3657600" marR="0" lvl="7" indent="-3683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8pPr>
            <a:lvl9pPr marL="4114800" marR="0" lvl="8" indent="-368300" algn="l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0E74-2B96-E1D8-5D63-1155C2BF5F7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6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External Al-Futtaim</a:t>
            </a:r>
          </a:p>
        </p:txBody>
      </p:sp>
    </p:spTree>
    <p:extLst>
      <p:ext uri="{BB962C8B-B14F-4D97-AF65-F5344CB8AC3E}">
        <p14:creationId xmlns:p14="http://schemas.microsoft.com/office/powerpoint/2010/main" val="16402628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2">
          <p15:clr>
            <a:srgbClr val="A4A3A4"/>
          </p15:clr>
        </p15:guide>
        <p15:guide id="2" orient="horz" pos="2160">
          <p15:clr>
            <a:srgbClr val="F26B43"/>
          </p15:clr>
        </p15:guide>
        <p15:guide id="3" pos="7221">
          <p15:clr>
            <a:srgbClr val="A4A3A4"/>
          </p15:clr>
        </p15:guide>
        <p15:guide id="4" orient="horz" pos="984">
          <p15:clr>
            <a:srgbClr val="F26B43"/>
          </p15:clr>
        </p15:guide>
        <p15:guide id="5" orient="horz" pos="3912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3768">
          <p15:clr>
            <a:srgbClr val="A4A3A4"/>
          </p15:clr>
        </p15:guide>
        <p15:guide id="8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9" y="5238664"/>
            <a:ext cx="8458946" cy="6908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CPM &amp; IDP campaign/plan</a:t>
            </a:r>
            <a:br>
              <a:rPr lang="en-US" dirty="0"/>
            </a:br>
            <a:endParaRPr lang="en-US" sz="1224" dirty="0"/>
          </a:p>
        </p:txBody>
      </p:sp>
      <p:pic>
        <p:nvPicPr>
          <p:cNvPr id="9" name="Picture 8" descr="Three university student women talking and smiling while seated">
            <a:extLst>
              <a:ext uri="{FF2B5EF4-FFF2-40B4-BE49-F238E27FC236}">
                <a16:creationId xmlns:a16="http://schemas.microsoft.com/office/drawing/2014/main" id="{9F43D852-21A0-E928-5B7D-96412C28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0"/>
          <a:stretch/>
        </p:blipFill>
        <p:spPr>
          <a:xfrm>
            <a:off x="-92" y="-1"/>
            <a:ext cx="4759871" cy="5019589"/>
          </a:xfrm>
          <a:prstGeom prst="rect">
            <a:avLst/>
          </a:prstGeom>
        </p:spPr>
      </p:pic>
      <p:pic>
        <p:nvPicPr>
          <p:cNvPr id="11" name="Picture 10" descr="People greeting customers">
            <a:extLst>
              <a:ext uri="{FF2B5EF4-FFF2-40B4-BE49-F238E27FC236}">
                <a16:creationId xmlns:a16="http://schemas.microsoft.com/office/drawing/2014/main" id="{8C75F795-3A19-29ED-CB36-C8D871E1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35" y="-40928"/>
            <a:ext cx="8065385" cy="50605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14028"/>
          </a:xfrm>
        </p:spPr>
        <p:txBody>
          <a:bodyPr/>
          <a:lstStyle/>
          <a:p>
            <a:r>
              <a:rPr lang="en-US" dirty="0"/>
              <a:t>CPM Plan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64691"/>
              </p:ext>
            </p:extLst>
          </p:nvPr>
        </p:nvGraphicFramePr>
        <p:xfrm>
          <a:off x="233257" y="1023217"/>
          <a:ext cx="11725485" cy="1357150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841084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96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3DA404-36A7-6A22-15EC-5CE8B3E1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72" y="3177030"/>
            <a:ext cx="2044731" cy="1300604"/>
          </a:xfrm>
          <a:prstGeom prst="rect">
            <a:avLst/>
          </a:prstGeom>
        </p:spPr>
      </p:pic>
      <p:sp>
        <p:nvSpPr>
          <p:cNvPr id="6" name="Google Shape;2058;p66">
            <a:extLst>
              <a:ext uri="{FF2B5EF4-FFF2-40B4-BE49-F238E27FC236}">
                <a16:creationId xmlns:a16="http://schemas.microsoft.com/office/drawing/2014/main" id="{5FC48DF1-8F47-6233-E0CC-3676CF30A542}"/>
              </a:ext>
            </a:extLst>
          </p:cNvPr>
          <p:cNvSpPr/>
          <p:nvPr/>
        </p:nvSpPr>
        <p:spPr>
          <a:xfrm>
            <a:off x="194082" y="2689945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raphic 7" descr="Crown with solid fill">
            <a:extLst>
              <a:ext uri="{FF2B5EF4-FFF2-40B4-BE49-F238E27FC236}">
                <a16:creationId xmlns:a16="http://schemas.microsoft.com/office/drawing/2014/main" id="{20E0C059-8819-B5BC-6188-92C875B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748" y="2790243"/>
            <a:ext cx="683078" cy="683078"/>
          </a:xfrm>
          <a:prstGeom prst="rect">
            <a:avLst/>
          </a:prstGeom>
        </p:spPr>
      </p:pic>
      <p:sp>
        <p:nvSpPr>
          <p:cNvPr id="9" name="Google Shape;2227;p68">
            <a:extLst>
              <a:ext uri="{FF2B5EF4-FFF2-40B4-BE49-F238E27FC236}">
                <a16:creationId xmlns:a16="http://schemas.microsoft.com/office/drawing/2014/main" id="{BC8094E4-32E3-08C9-6307-BEF9ABD4B48E}"/>
              </a:ext>
            </a:extLst>
          </p:cNvPr>
          <p:cNvSpPr txBox="1">
            <a:spLocks/>
          </p:cNvSpPr>
          <p:nvPr/>
        </p:nvSpPr>
        <p:spPr>
          <a:xfrm>
            <a:off x="465475" y="4269984"/>
            <a:ext cx="3028223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MY" sz="1050" dirty="0">
                <a:latin typeface="+mj-lt"/>
              </a:rPr>
              <a:t>A monthly/ quarterly dashboard showcasing the utilisation. Audit the quality of activities and achievements logged in the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80C59-59F9-4D5D-5009-0A7D7B3F2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243" y="2768286"/>
            <a:ext cx="7764635" cy="31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5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34" y="5798247"/>
            <a:ext cx="8458946" cy="6908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Emirati Development campaign/plan</a:t>
            </a:r>
            <a:br>
              <a:rPr lang="en-US" dirty="0"/>
            </a:br>
            <a:endParaRPr lang="en-US" sz="1224" dirty="0"/>
          </a:p>
        </p:txBody>
      </p:sp>
      <p:pic>
        <p:nvPicPr>
          <p:cNvPr id="3074" name="Picture 2" descr="Dubai to boost employment of Emiratis with the Emirati Human Resources  Development Council - Culture">
            <a:extLst>
              <a:ext uri="{FF2B5EF4-FFF2-40B4-BE49-F238E27FC236}">
                <a16:creationId xmlns:a16="http://schemas.microsoft.com/office/drawing/2014/main" id="{D7006780-F340-9C55-C22C-336302A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759"/>
            <a:ext cx="12191820" cy="5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8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B3C5-0F92-6D93-7B3B-212D17F5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0" y="161393"/>
            <a:ext cx="11725484" cy="923330"/>
          </a:xfrm>
        </p:spPr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2023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Adoption </a:t>
            </a:r>
            <a:r>
              <a:rPr kumimoji="0" lang="en-US" sz="2400" b="0" i="0" u="none" strike="noStrike" kern="1200" cap="none" spc="2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Application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Emirati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b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C5671C3-3AD9-EE87-CB81-840C3026F373}"/>
              </a:ext>
            </a:extLst>
          </p:cNvPr>
          <p:cNvSpPr/>
          <p:nvPr/>
        </p:nvSpPr>
        <p:spPr>
          <a:xfrm>
            <a:off x="534626" y="1449598"/>
            <a:ext cx="8122920" cy="1259205"/>
          </a:xfrm>
          <a:custGeom>
            <a:avLst/>
            <a:gdLst/>
            <a:ahLst/>
            <a:cxnLst/>
            <a:rect l="l" t="t" r="r" b="b"/>
            <a:pathLst>
              <a:path w="8122920" h="1259204">
                <a:moveTo>
                  <a:pt x="7996428" y="1258824"/>
                </a:moveTo>
                <a:lnTo>
                  <a:pt x="126491" y="1258824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905" y="76509"/>
                </a:lnTo>
                <a:lnTo>
                  <a:pt x="36956" y="36766"/>
                </a:lnTo>
                <a:lnTo>
                  <a:pt x="77152" y="9882"/>
                </a:lnTo>
                <a:lnTo>
                  <a:pt x="126491" y="0"/>
                </a:lnTo>
                <a:lnTo>
                  <a:pt x="7996428" y="0"/>
                </a:lnTo>
                <a:lnTo>
                  <a:pt x="8045767" y="9882"/>
                </a:lnTo>
                <a:lnTo>
                  <a:pt x="8085962" y="36766"/>
                </a:lnTo>
                <a:lnTo>
                  <a:pt x="8113013" y="76509"/>
                </a:lnTo>
                <a:lnTo>
                  <a:pt x="8122919" y="124967"/>
                </a:lnTo>
                <a:lnTo>
                  <a:pt x="8122919" y="1133855"/>
                </a:lnTo>
                <a:lnTo>
                  <a:pt x="8113013" y="1182314"/>
                </a:lnTo>
                <a:lnTo>
                  <a:pt x="8085962" y="1222057"/>
                </a:lnTo>
                <a:lnTo>
                  <a:pt x="8045767" y="1248941"/>
                </a:lnTo>
                <a:lnTo>
                  <a:pt x="7996428" y="125882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4B7B52A-69BE-A99A-0960-1F8825CA1905}"/>
              </a:ext>
            </a:extLst>
          </p:cNvPr>
          <p:cNvSpPr txBox="1"/>
          <p:nvPr/>
        </p:nvSpPr>
        <p:spPr>
          <a:xfrm>
            <a:off x="610299" y="1726470"/>
            <a:ext cx="8047246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Strategic focus on enabling all Emirati population within the Automotive Division to have a robust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Individual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Development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Plans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 supplement their career growth within the Automotive Division. </a:t>
            </a:r>
          </a:p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5" normalizeH="0" baseline="0" noProof="0" dirty="0">
              <a:ln>
                <a:noFill/>
              </a:ln>
              <a:solidFill>
                <a:srgbClr val="001F6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May 2023 activities will </a:t>
            </a:r>
            <a:r>
              <a:rPr kumimoji="0" lang="en-US" sz="1300" b="0" i="0" u="none" strike="noStrike" kern="1200" cap="none" spc="5" normalizeH="0" baseline="0" noProof="0" dirty="0" err="1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prioritise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001F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adoption of personal growth and career development  plans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EEAEA4-7960-8FE4-83E3-F13646CE0055}"/>
              </a:ext>
            </a:extLst>
          </p:cNvPr>
          <p:cNvSpPr/>
          <p:nvPr/>
        </p:nvSpPr>
        <p:spPr>
          <a:xfrm>
            <a:off x="534626" y="2850155"/>
            <a:ext cx="5305425" cy="1259205"/>
          </a:xfrm>
          <a:custGeom>
            <a:avLst/>
            <a:gdLst/>
            <a:ahLst/>
            <a:cxnLst/>
            <a:rect l="l" t="t" r="r" b="b"/>
            <a:pathLst>
              <a:path w="5305425" h="1259204">
                <a:moveTo>
                  <a:pt x="5180076" y="1258824"/>
                </a:moveTo>
                <a:lnTo>
                  <a:pt x="126491" y="1258824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905" y="76509"/>
                </a:lnTo>
                <a:lnTo>
                  <a:pt x="36956" y="36766"/>
                </a:lnTo>
                <a:lnTo>
                  <a:pt x="77152" y="9882"/>
                </a:lnTo>
                <a:lnTo>
                  <a:pt x="126491" y="0"/>
                </a:lnTo>
                <a:lnTo>
                  <a:pt x="5180076" y="0"/>
                </a:lnTo>
                <a:lnTo>
                  <a:pt x="5228534" y="9882"/>
                </a:lnTo>
                <a:lnTo>
                  <a:pt x="5268277" y="36766"/>
                </a:lnTo>
                <a:lnTo>
                  <a:pt x="5295161" y="76509"/>
                </a:lnTo>
                <a:lnTo>
                  <a:pt x="5305044" y="124967"/>
                </a:lnTo>
                <a:lnTo>
                  <a:pt x="5305044" y="1133855"/>
                </a:lnTo>
                <a:lnTo>
                  <a:pt x="5295161" y="1182314"/>
                </a:lnTo>
                <a:lnTo>
                  <a:pt x="5268277" y="1222057"/>
                </a:lnTo>
                <a:lnTo>
                  <a:pt x="5228534" y="1248941"/>
                </a:lnTo>
                <a:lnTo>
                  <a:pt x="5180076" y="1258824"/>
                </a:lnTo>
                <a:close/>
              </a:path>
            </a:pathLst>
          </a:custGeom>
          <a:solidFill>
            <a:srgbClr val="00AEE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63027EE-487D-246D-0107-35C2D4562544}"/>
              </a:ext>
            </a:extLst>
          </p:cNvPr>
          <p:cNvSpPr txBox="1"/>
          <p:nvPr/>
        </p:nvSpPr>
        <p:spPr>
          <a:xfrm>
            <a:off x="610298" y="3034031"/>
            <a:ext cx="5161851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Deliver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“Personal Growth Frameworks”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in-person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seminars 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Emirati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Employees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2023.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198120" lvl="0" indent="0" algn="l" defTabSz="914400" rtl="0" eaLnBrk="1" fontAlgn="auto" latinLnBrk="0" hangingPunct="1">
              <a:lnSpc>
                <a:spcPts val="145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employees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leave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a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first draft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a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follow-up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completion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their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04BF13-C443-A735-58F5-DD21B825D55A}"/>
              </a:ext>
            </a:extLst>
          </p:cNvPr>
          <p:cNvSpPr/>
          <p:nvPr/>
        </p:nvSpPr>
        <p:spPr>
          <a:xfrm>
            <a:off x="534626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3"/>
                </a:moveTo>
                <a:lnTo>
                  <a:pt x="126491" y="1258823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905" y="77152"/>
                </a:lnTo>
                <a:lnTo>
                  <a:pt x="36956" y="36956"/>
                </a:lnTo>
                <a:lnTo>
                  <a:pt x="77152" y="9905"/>
                </a:lnTo>
                <a:lnTo>
                  <a:pt x="126491" y="0"/>
                </a:lnTo>
                <a:lnTo>
                  <a:pt x="2471927" y="0"/>
                </a:lnTo>
                <a:lnTo>
                  <a:pt x="2521267" y="9905"/>
                </a:lnTo>
                <a:lnTo>
                  <a:pt x="2561462" y="36956"/>
                </a:lnTo>
                <a:lnTo>
                  <a:pt x="2588513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C8B0F3-C3FB-6374-A6CD-3D91509F4AA0}"/>
              </a:ext>
            </a:extLst>
          </p:cNvPr>
          <p:cNvSpPr txBox="1"/>
          <p:nvPr/>
        </p:nvSpPr>
        <p:spPr>
          <a:xfrm>
            <a:off x="678894" y="4562622"/>
            <a:ext cx="2310130" cy="41806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Communications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plan; and HRBP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impactful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initiative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B60C4D5-39F9-1C67-B9CB-672BE61BD073}"/>
              </a:ext>
            </a:extLst>
          </p:cNvPr>
          <p:cNvSpPr/>
          <p:nvPr/>
        </p:nvSpPr>
        <p:spPr>
          <a:xfrm>
            <a:off x="3241249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3451" y="1258823"/>
                </a:moveTo>
                <a:lnTo>
                  <a:pt x="126491" y="1258823"/>
                </a:lnTo>
                <a:lnTo>
                  <a:pt x="77152" y="1248941"/>
                </a:lnTo>
                <a:lnTo>
                  <a:pt x="36956" y="1222057"/>
                </a:lnTo>
                <a:lnTo>
                  <a:pt x="9905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905" y="77152"/>
                </a:lnTo>
                <a:lnTo>
                  <a:pt x="36956" y="36956"/>
                </a:lnTo>
                <a:lnTo>
                  <a:pt x="77152" y="9905"/>
                </a:lnTo>
                <a:lnTo>
                  <a:pt x="126491" y="0"/>
                </a:lnTo>
                <a:lnTo>
                  <a:pt x="2473451" y="0"/>
                </a:lnTo>
                <a:lnTo>
                  <a:pt x="2521910" y="9905"/>
                </a:lnTo>
                <a:lnTo>
                  <a:pt x="2561653" y="36956"/>
                </a:lnTo>
                <a:lnTo>
                  <a:pt x="2588537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37" y="1182314"/>
                </a:lnTo>
                <a:lnTo>
                  <a:pt x="2561653" y="1222057"/>
                </a:lnTo>
                <a:lnTo>
                  <a:pt x="2521910" y="1248941"/>
                </a:lnTo>
                <a:lnTo>
                  <a:pt x="2473451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2D44D60-D9F5-5B8A-E0DA-481F35001633}"/>
              </a:ext>
            </a:extLst>
          </p:cNvPr>
          <p:cNvSpPr txBox="1"/>
          <p:nvPr/>
        </p:nvSpPr>
        <p:spPr>
          <a:xfrm>
            <a:off x="3420564" y="4562622"/>
            <a:ext cx="2239645" cy="5956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254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Accessible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digital resources for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ongoing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reference;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learning;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A4B9414-77AA-55F9-2AA5-31AD664D51A2}"/>
              </a:ext>
            </a:extLst>
          </p:cNvPr>
          <p:cNvSpPr/>
          <p:nvPr/>
        </p:nvSpPr>
        <p:spPr>
          <a:xfrm>
            <a:off x="6059125" y="2850155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4"/>
                </a:moveTo>
                <a:lnTo>
                  <a:pt x="124968" y="1258824"/>
                </a:lnTo>
                <a:lnTo>
                  <a:pt x="76509" y="1248941"/>
                </a:lnTo>
                <a:lnTo>
                  <a:pt x="36766" y="1222057"/>
                </a:lnTo>
                <a:lnTo>
                  <a:pt x="9882" y="1182314"/>
                </a:lnTo>
                <a:lnTo>
                  <a:pt x="0" y="1133855"/>
                </a:lnTo>
                <a:lnTo>
                  <a:pt x="0" y="124967"/>
                </a:lnTo>
                <a:lnTo>
                  <a:pt x="9882" y="76509"/>
                </a:lnTo>
                <a:lnTo>
                  <a:pt x="36766" y="36766"/>
                </a:lnTo>
                <a:lnTo>
                  <a:pt x="76509" y="9882"/>
                </a:lnTo>
                <a:lnTo>
                  <a:pt x="124968" y="0"/>
                </a:lnTo>
                <a:lnTo>
                  <a:pt x="2471927" y="0"/>
                </a:lnTo>
                <a:lnTo>
                  <a:pt x="2521267" y="9882"/>
                </a:lnTo>
                <a:lnTo>
                  <a:pt x="2561462" y="36766"/>
                </a:lnTo>
                <a:lnTo>
                  <a:pt x="2588513" y="76509"/>
                </a:lnTo>
                <a:lnTo>
                  <a:pt x="2598419" y="124967"/>
                </a:lnTo>
                <a:lnTo>
                  <a:pt x="2598419" y="1133855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4"/>
                </a:lnTo>
                <a:close/>
              </a:path>
            </a:pathLst>
          </a:custGeom>
          <a:solidFill>
            <a:srgbClr val="00AEE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B0551A-4EC1-CE63-7928-2A0D482BCD61}"/>
              </a:ext>
            </a:extLst>
          </p:cNvPr>
          <p:cNvSpPr txBox="1"/>
          <p:nvPr/>
        </p:nvSpPr>
        <p:spPr>
          <a:xfrm>
            <a:off x="6133360" y="2977633"/>
            <a:ext cx="2313305" cy="99514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Offsite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/Onsite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experiential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seminars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provide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blend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ways to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interact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explore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concepts,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tools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IDP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1AD0EC4-1D9D-FD0A-AD3B-87037F90E5BF}"/>
              </a:ext>
            </a:extLst>
          </p:cNvPr>
          <p:cNvSpPr/>
          <p:nvPr/>
        </p:nvSpPr>
        <p:spPr>
          <a:xfrm>
            <a:off x="6059125" y="4250710"/>
            <a:ext cx="2598420" cy="1259205"/>
          </a:xfrm>
          <a:custGeom>
            <a:avLst/>
            <a:gdLst/>
            <a:ahLst/>
            <a:cxnLst/>
            <a:rect l="l" t="t" r="r" b="b"/>
            <a:pathLst>
              <a:path w="2598420" h="1259204">
                <a:moveTo>
                  <a:pt x="2471927" y="1258823"/>
                </a:moveTo>
                <a:lnTo>
                  <a:pt x="124968" y="1258823"/>
                </a:lnTo>
                <a:lnTo>
                  <a:pt x="76509" y="1248941"/>
                </a:lnTo>
                <a:lnTo>
                  <a:pt x="36766" y="1222057"/>
                </a:lnTo>
                <a:lnTo>
                  <a:pt x="9882" y="1182314"/>
                </a:lnTo>
                <a:lnTo>
                  <a:pt x="0" y="1133856"/>
                </a:lnTo>
                <a:lnTo>
                  <a:pt x="0" y="126491"/>
                </a:lnTo>
                <a:lnTo>
                  <a:pt x="9882" y="77152"/>
                </a:lnTo>
                <a:lnTo>
                  <a:pt x="36766" y="36956"/>
                </a:lnTo>
                <a:lnTo>
                  <a:pt x="76509" y="9905"/>
                </a:lnTo>
                <a:lnTo>
                  <a:pt x="124968" y="0"/>
                </a:lnTo>
                <a:lnTo>
                  <a:pt x="2471927" y="0"/>
                </a:lnTo>
                <a:lnTo>
                  <a:pt x="2521267" y="9905"/>
                </a:lnTo>
                <a:lnTo>
                  <a:pt x="2561462" y="36956"/>
                </a:lnTo>
                <a:lnTo>
                  <a:pt x="2588513" y="77152"/>
                </a:lnTo>
                <a:lnTo>
                  <a:pt x="2598419" y="126491"/>
                </a:lnTo>
                <a:lnTo>
                  <a:pt x="2598419" y="1133856"/>
                </a:lnTo>
                <a:lnTo>
                  <a:pt x="2588513" y="1182314"/>
                </a:lnTo>
                <a:lnTo>
                  <a:pt x="2561462" y="1222057"/>
                </a:lnTo>
                <a:lnTo>
                  <a:pt x="2521267" y="1248941"/>
                </a:lnTo>
                <a:lnTo>
                  <a:pt x="2471927" y="1258823"/>
                </a:lnTo>
                <a:close/>
              </a:path>
            </a:pathLst>
          </a:custGeom>
          <a:solidFill>
            <a:srgbClr val="005B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80634B-A655-2F8C-62C0-9C0DF24D7C52}"/>
              </a:ext>
            </a:extLst>
          </p:cNvPr>
          <p:cNvSpPr txBox="1"/>
          <p:nvPr/>
        </p:nvSpPr>
        <p:spPr>
          <a:xfrm>
            <a:off x="6203398" y="4562622"/>
            <a:ext cx="2308225" cy="61042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ts val="145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Interventions through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2023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3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check quality </a:t>
            </a:r>
            <a:r>
              <a:rPr kumimoji="0" lang="en-US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plans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implementation.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A6B7C-5FB3-D8A4-ED3D-5BB81C331A72}"/>
              </a:ext>
            </a:extLst>
          </p:cNvPr>
          <p:cNvSpPr txBox="1"/>
          <p:nvPr/>
        </p:nvSpPr>
        <p:spPr>
          <a:xfrm>
            <a:off x="9646180" y="2850155"/>
            <a:ext cx="24149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100%</a:t>
            </a:r>
            <a:r>
              <a:rPr kumimoji="0" lang="en-US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IDP</a:t>
            </a:r>
            <a:r>
              <a:rPr kumimoji="0" lang="en-US" sz="1600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completion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rate</a:t>
            </a:r>
            <a:r>
              <a:rPr kumimoji="0" lang="en-US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Success</a:t>
            </a:r>
            <a:r>
              <a:rPr kumimoji="0" lang="en-US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Factors</a:t>
            </a:r>
            <a:r>
              <a:rPr kumimoji="0" lang="en-US" sz="1600" b="0" i="0" u="none" strike="noStrike" kern="1200" cap="none" spc="-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current </a:t>
            </a:r>
            <a:r>
              <a:rPr kumimoji="0" lang="en-US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Emirati </a:t>
            </a:r>
            <a:r>
              <a:rPr kumimoji="0" lang="en-US" sz="16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 with over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90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days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4DCAEF92-3A54-DCE0-57D1-D16C5E81E0F8}"/>
              </a:ext>
            </a:extLst>
          </p:cNvPr>
          <p:cNvSpPr/>
          <p:nvPr/>
        </p:nvSpPr>
        <p:spPr>
          <a:xfrm>
            <a:off x="8731780" y="3016695"/>
            <a:ext cx="914400" cy="914400"/>
          </a:xfrm>
          <a:prstGeom prst="mathEqual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95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Emirati Personal Growth Framework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56135"/>
              </p:ext>
            </p:extLst>
          </p:nvPr>
        </p:nvGraphicFramePr>
        <p:xfrm>
          <a:off x="231321" y="726286"/>
          <a:ext cx="11103428" cy="5090080"/>
        </p:xfrm>
        <a:graphic>
          <a:graphicData uri="http://schemas.openxmlformats.org/drawingml/2006/table">
            <a:tbl>
              <a:tblPr firstRow="1" bandRow="1"/>
              <a:tblGrid>
                <a:gridCol w="1557304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937444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243580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634307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538565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3513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312827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communication from Kevin/Amr on the rollout of the initiative following the Group 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/HR Director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UAE nationals  &amp; their Managers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April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494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Teasers as part of the campaign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494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Targeted  e-mail communication to roll out the seminars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 prior to attending the seminar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514650">
                <a:tc rowSpan="3"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Self paced e-learning module to help employees &amp; people managers develop their IDP</a:t>
                      </a: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All UAE nationals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W3 April ( based on Group confirmation)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515755"/>
                  </a:ext>
                </a:extLst>
              </a:tr>
              <a:tr h="514650">
                <a:tc v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 face to face seminars of 3 hour each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Seminars in Innovation Hub &amp; AATC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UAE Nationals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May: 9, 11, 15, 17, 18, 22, 23, 25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514650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Emirati’s Managers sessions : 2 sessions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TBC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22329"/>
                  </a:ext>
                </a:extLst>
              </a:tr>
              <a:tr h="57265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Sessions on Career Success &amp; IDP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Virtual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April – May – June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008285"/>
                  </a:ext>
                </a:extLst>
              </a:tr>
              <a:tr h="708017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utilization/ audit quality of IDPs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45FFD6-E4E6-913B-D1E7-059380914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45404"/>
              </p:ext>
            </p:extLst>
          </p:nvPr>
        </p:nvGraphicFramePr>
        <p:xfrm>
          <a:off x="3074921" y="5957150"/>
          <a:ext cx="8259828" cy="4398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68020">
                  <a:extLst>
                    <a:ext uri="{9D8B030D-6E8A-4147-A177-3AD203B41FA5}">
                      <a16:colId xmlns:a16="http://schemas.microsoft.com/office/drawing/2014/main" val="4263247444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415445366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239337544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513101638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3561713599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1474711305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1482548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605616589"/>
                    </a:ext>
                  </a:extLst>
                </a:gridCol>
                <a:gridCol w="848976">
                  <a:extLst>
                    <a:ext uri="{9D8B030D-6E8A-4147-A177-3AD203B41FA5}">
                      <a16:colId xmlns:a16="http://schemas.microsoft.com/office/drawing/2014/main" val="2455540978"/>
                    </a:ext>
                  </a:extLst>
                </a:gridCol>
              </a:tblGrid>
              <a:tr h="9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extLst>
                  <a:ext uri="{0D108BD9-81ED-4DB2-BD59-A6C34878D82A}">
                    <a16:rowId xmlns:a16="http://schemas.microsoft.com/office/drawing/2014/main" val="4242046509"/>
                  </a:ext>
                </a:extLst>
              </a:tr>
              <a:tr h="9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emp.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0" marR="6540" marT="6540" marB="0" anchor="b"/>
                </a:tc>
                <a:extLst>
                  <a:ext uri="{0D108BD9-81ED-4DB2-BD59-A6C34878D82A}">
                    <a16:rowId xmlns:a16="http://schemas.microsoft.com/office/drawing/2014/main" val="2857311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3E1608-5E4A-A207-63B4-804874CA0B51}"/>
              </a:ext>
            </a:extLst>
          </p:cNvPr>
          <p:cNvSpPr txBox="1"/>
          <p:nvPr/>
        </p:nvSpPr>
        <p:spPr>
          <a:xfrm>
            <a:off x="231321" y="597862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UAE Nationals: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437</a:t>
            </a:r>
          </a:p>
        </p:txBody>
      </p:sp>
    </p:spTree>
    <p:extLst>
      <p:ext uri="{BB962C8B-B14F-4D97-AF65-F5344CB8AC3E}">
        <p14:creationId xmlns:p14="http://schemas.microsoft.com/office/powerpoint/2010/main" val="142754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829FBD7-A537-887B-D0D7-F9B94688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27" y="3429000"/>
            <a:ext cx="1838967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84EF-F173-F2B3-5E9B-5B5CE597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109057"/>
            <a:ext cx="11725484" cy="314060"/>
          </a:xfrm>
        </p:spPr>
        <p:txBody>
          <a:bodyPr/>
          <a:lstStyle/>
          <a:p>
            <a:r>
              <a:rPr lang="en-US" dirty="0"/>
              <a:t>Draft Seminar Agenda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5E0F8F-E1D7-2BBF-C4E6-39243F07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93188"/>
              </p:ext>
            </p:extLst>
          </p:nvPr>
        </p:nvGraphicFramePr>
        <p:xfrm>
          <a:off x="192800" y="548932"/>
          <a:ext cx="6499008" cy="598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3933">
                  <a:extLst>
                    <a:ext uri="{9D8B030D-6E8A-4147-A177-3AD203B41FA5}">
                      <a16:colId xmlns:a16="http://schemas.microsoft.com/office/drawing/2014/main" val="4131261208"/>
                    </a:ext>
                  </a:extLst>
                </a:gridCol>
                <a:gridCol w="2385075">
                  <a:extLst>
                    <a:ext uri="{9D8B030D-6E8A-4147-A177-3AD203B41FA5}">
                      <a16:colId xmlns:a16="http://schemas.microsoft.com/office/drawing/2014/main" val="145783423"/>
                    </a:ext>
                  </a:extLst>
                </a:gridCol>
              </a:tblGrid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03765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Welcome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01326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Icebreaker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28512"/>
                  </a:ext>
                </a:extLst>
              </a:tr>
              <a:tr h="39216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Automotive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Amr/ Senior Auto 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00008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415221"/>
                  </a:ext>
                </a:extLst>
              </a:tr>
              <a:tr h="51032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 &amp; A with key speakers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Hasan + Amr + Kevin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665"/>
                  </a:ext>
                </a:extLst>
              </a:tr>
              <a:tr h="3436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Flashcards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Mentimeter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1935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Top performing UAE nationals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01082"/>
                  </a:ext>
                </a:extLst>
              </a:tr>
              <a:tr h="4351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Timeline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TM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2699"/>
                  </a:ext>
                </a:extLst>
              </a:tr>
              <a:tr h="4516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Developing your Personal Growth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 &amp; Exercise(Vision Tree Drawing)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26680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Development Talk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Career Coach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05353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Practical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Write down at least 2 SMART Development goals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75228"/>
                  </a:ext>
                </a:extLst>
              </a:tr>
              <a:tr h="3604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46807"/>
                  </a:ext>
                </a:extLst>
              </a:tr>
              <a:tr h="584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Pledge Cards 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Photobooth with Props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265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E168F1-8A65-A5CC-2BFA-E688B00D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68" y="163685"/>
            <a:ext cx="3191170" cy="134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BDE3D-41E0-81B1-C126-1314025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77" y="1619079"/>
            <a:ext cx="2325444" cy="1636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FF57A-0EE3-B5F0-F02B-1CDEFD56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98" y="2226689"/>
            <a:ext cx="2768833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0886F-0770-ABAD-04B4-D7DD53CC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292" y="4049095"/>
            <a:ext cx="2932339" cy="164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818A6A-EC91-DB59-7F48-FE0B75F48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207" y="191932"/>
            <a:ext cx="1777424" cy="1790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07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BBEC2F-954A-4E22-B806-60F2DEAD5CA5}"/>
              </a:ext>
            </a:extLst>
          </p:cNvPr>
          <p:cNvSpPr/>
          <p:nvPr/>
        </p:nvSpPr>
        <p:spPr>
          <a:xfrm flipH="1">
            <a:off x="91" y="3782105"/>
            <a:ext cx="12191821" cy="1237485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 descr="Automotive in China : Best Marketing Strategies at the Digital Age -  Marketing China">
            <a:extLst>
              <a:ext uri="{FF2B5EF4-FFF2-40B4-BE49-F238E27FC236}">
                <a16:creationId xmlns:a16="http://schemas.microsoft.com/office/drawing/2014/main" id="{80FFA544-881A-45BD-9610-C7FBC2A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" y="1"/>
            <a:ext cx="12191821" cy="501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CCD7F97-107D-4BC6-8338-D82086871C51}"/>
              </a:ext>
            </a:extLst>
          </p:cNvPr>
          <p:cNvSpPr/>
          <p:nvPr/>
        </p:nvSpPr>
        <p:spPr>
          <a:xfrm flipH="1">
            <a:off x="0" y="3631719"/>
            <a:ext cx="12191820" cy="1387871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0997AD-803C-4A3B-9D43-A11F2E0F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9" y="5238664"/>
            <a:ext cx="8458946" cy="50244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Emerging Leaders plan </a:t>
            </a:r>
            <a:endParaRPr lang="en-US" sz="1224" dirty="0"/>
          </a:p>
        </p:txBody>
      </p:sp>
      <p:pic>
        <p:nvPicPr>
          <p:cNvPr id="9" name="Picture 8" descr="Three university student women talking and smiling while seated">
            <a:extLst>
              <a:ext uri="{FF2B5EF4-FFF2-40B4-BE49-F238E27FC236}">
                <a16:creationId xmlns:a16="http://schemas.microsoft.com/office/drawing/2014/main" id="{9F43D852-21A0-E928-5B7D-96412C28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0"/>
          <a:stretch/>
        </p:blipFill>
        <p:spPr>
          <a:xfrm>
            <a:off x="-92" y="-1"/>
            <a:ext cx="4759871" cy="5019589"/>
          </a:xfrm>
          <a:prstGeom prst="rect">
            <a:avLst/>
          </a:prstGeom>
        </p:spPr>
      </p:pic>
      <p:pic>
        <p:nvPicPr>
          <p:cNvPr id="11" name="Picture 10" descr="People greeting customers">
            <a:extLst>
              <a:ext uri="{FF2B5EF4-FFF2-40B4-BE49-F238E27FC236}">
                <a16:creationId xmlns:a16="http://schemas.microsoft.com/office/drawing/2014/main" id="{8C75F795-3A19-29ED-CB36-C8D871E1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35" y="-40928"/>
            <a:ext cx="8065385" cy="50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9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ABBF10-BFBC-2C94-F905-8244A5ECB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16717"/>
              </p:ext>
            </p:extLst>
          </p:nvPr>
        </p:nvGraphicFramePr>
        <p:xfrm>
          <a:off x="163286" y="595509"/>
          <a:ext cx="11619812" cy="3690580"/>
        </p:xfrm>
        <a:graphic>
          <a:graphicData uri="http://schemas.openxmlformats.org/drawingml/2006/table">
            <a:tbl>
              <a:tblPr/>
              <a:tblGrid>
                <a:gridCol w="1472936">
                  <a:extLst>
                    <a:ext uri="{9D8B030D-6E8A-4147-A177-3AD203B41FA5}">
                      <a16:colId xmlns:a16="http://schemas.microsoft.com/office/drawing/2014/main" val="2454287286"/>
                    </a:ext>
                  </a:extLst>
                </a:gridCol>
                <a:gridCol w="1979501">
                  <a:extLst>
                    <a:ext uri="{9D8B030D-6E8A-4147-A177-3AD203B41FA5}">
                      <a16:colId xmlns:a16="http://schemas.microsoft.com/office/drawing/2014/main" val="903027437"/>
                    </a:ext>
                  </a:extLst>
                </a:gridCol>
                <a:gridCol w="685810">
                  <a:extLst>
                    <a:ext uri="{9D8B030D-6E8A-4147-A177-3AD203B41FA5}">
                      <a16:colId xmlns:a16="http://schemas.microsoft.com/office/drawing/2014/main" val="2811121564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28301282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464495113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560737208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87278090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183551106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806419885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508393857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7075151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007563109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166287592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3736031192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969266894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2437208767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1201651268"/>
                    </a:ext>
                  </a:extLst>
                </a:gridCol>
                <a:gridCol w="498771">
                  <a:extLst>
                    <a:ext uri="{9D8B030D-6E8A-4147-A177-3AD203B41FA5}">
                      <a16:colId xmlns:a16="http://schemas.microsoft.com/office/drawing/2014/main" val="751631509"/>
                    </a:ext>
                  </a:extLst>
                </a:gridCol>
              </a:tblGrid>
              <a:tr h="310243"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Emerging Leader Programme- Band G-H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83934"/>
                  </a:ext>
                </a:extLst>
              </a:tr>
              <a:tr h="418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Title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of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pax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17903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Engaging Leadership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day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96109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 Goal Driven &amp; Commercial drive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962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182397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 Practical coach- Goal Driven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725152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Mentoring session</a:t>
                      </a:r>
                    </a:p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( band J-K)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        Mentoring session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 hrs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1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2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3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Cohort 4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Cohort 5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3078"/>
                  </a:ext>
                </a:extLst>
              </a:tr>
              <a:tr h="502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Learning lab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 Managing complexities ( TBC)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TBC</a:t>
                      </a:r>
                    </a:p>
                  </a:txBody>
                  <a:tcPr marL="3138" marR="3138" marT="31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672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F4BE4A6-2ECD-24D7-6A9F-4777CBF8A682}"/>
              </a:ext>
            </a:extLst>
          </p:cNvPr>
          <p:cNvSpPr txBox="1"/>
          <p:nvPr/>
        </p:nvSpPr>
        <p:spPr>
          <a:xfrm>
            <a:off x="163286" y="130629"/>
            <a:ext cx="1143000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481" fontAlgn="base">
              <a:spcBef>
                <a:spcPct val="0"/>
              </a:spcBef>
              <a:spcAft>
                <a:spcPct val="0"/>
              </a:spcAft>
              <a:tabLst>
                <a:tab pos="275340" algn="l"/>
              </a:tabLst>
            </a:pPr>
            <a:r>
              <a:rPr lang="en-US" sz="204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Emerging Leaders rollout by cohorts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BDBA-715E-3E9C-6D20-1C51C0076869}"/>
              </a:ext>
            </a:extLst>
          </p:cNvPr>
          <p:cNvSpPr txBox="1"/>
          <p:nvPr/>
        </p:nvSpPr>
        <p:spPr>
          <a:xfrm>
            <a:off x="163286" y="4286089"/>
            <a:ext cx="116198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TTT for the Trainers ( External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nominations based on criteria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Communication to the targeted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Recruit Mentors for the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Track and Monitor completions of the 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Leadership briefing/connect before the session- Business side and not Corporate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360 forms-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Tuesday/Thursday- 2</a:t>
            </a:r>
            <a:r>
              <a:rPr lang="en-US" sz="1400" baseline="30000" dirty="0"/>
              <a:t>nd</a:t>
            </a:r>
            <a:r>
              <a:rPr lang="en-US" sz="1400" dirty="0"/>
              <a:t> or 3</a:t>
            </a:r>
            <a:r>
              <a:rPr lang="en-US" sz="1400" baseline="30000" dirty="0"/>
              <a:t>rd</a:t>
            </a:r>
            <a:r>
              <a:rPr lang="en-US" sz="1400" dirty="0"/>
              <a:t>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AD33-5982-5E36-A474-A96E4E82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97" y="3271986"/>
            <a:ext cx="6084474" cy="677108"/>
          </a:xfrm>
        </p:spPr>
        <p:txBody>
          <a:bodyPr/>
          <a:lstStyle/>
          <a:p>
            <a:r>
              <a:rPr lang="en-US" sz="4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6556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16">
            <a:extLst>
              <a:ext uri="{FF2B5EF4-FFF2-40B4-BE49-F238E27FC236}">
                <a16:creationId xmlns:a16="http://schemas.microsoft.com/office/drawing/2014/main" id="{EE582077-A729-E733-C7B1-CBF5E2B2F809}"/>
              </a:ext>
            </a:extLst>
          </p:cNvPr>
          <p:cNvSpPr txBox="1">
            <a:spLocks/>
          </p:cNvSpPr>
          <p:nvPr/>
        </p:nvSpPr>
        <p:spPr>
          <a:xfrm>
            <a:off x="83760" y="-141849"/>
            <a:ext cx="1136015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Mukta ExtraLight"/>
                <a:ea typeface="Mukta ExtraLight"/>
                <a:cs typeface="Mukta ExtraLight"/>
                <a:sym typeface="Mukta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52D"/>
              </a:buClr>
              <a:buSzPts val="1100"/>
              <a:buFont typeface="Arial"/>
              <a:buNone/>
              <a:tabLst/>
              <a:defRPr/>
            </a:pPr>
            <a:r>
              <a:rPr kumimoji="0" lang="en-US" sz="3467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Mukta ExtraLight"/>
                <a:sym typeface="Mukta ExtraLight"/>
              </a:rPr>
              <a:t>There is scope to improve engagement by managers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52D"/>
              </a:buClr>
              <a:buSzPts val="1100"/>
              <a:buFont typeface="Arial"/>
              <a:buNone/>
              <a:tabLst/>
              <a:defRPr/>
            </a:pPr>
            <a:endParaRPr kumimoji="0" lang="en-US" sz="3467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Mukta ExtraLight"/>
              <a:sym typeface="Mukta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3467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Mukta ExtraLight"/>
              <a:sym typeface="Mukta ExtraLight"/>
            </a:endParaRPr>
          </a:p>
        </p:txBody>
      </p:sp>
      <p:sp>
        <p:nvSpPr>
          <p:cNvPr id="4" name="Google Shape;131;p16">
            <a:extLst>
              <a:ext uri="{FF2B5EF4-FFF2-40B4-BE49-F238E27FC236}">
                <a16:creationId xmlns:a16="http://schemas.microsoft.com/office/drawing/2014/main" id="{ECF9C4C0-E8F4-653E-962E-756234C6CAF6}"/>
              </a:ext>
            </a:extLst>
          </p:cNvPr>
          <p:cNvSpPr/>
          <p:nvPr/>
        </p:nvSpPr>
        <p:spPr>
          <a:xfrm>
            <a:off x="3817736" y="1158879"/>
            <a:ext cx="834000" cy="39980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6AA84F"/>
              </a:gs>
              <a:gs pos="100000">
                <a:srgbClr val="F1C23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Google Shape;132;p16">
            <a:extLst>
              <a:ext uri="{FF2B5EF4-FFF2-40B4-BE49-F238E27FC236}">
                <a16:creationId xmlns:a16="http://schemas.microsoft.com/office/drawing/2014/main" id="{143F657F-2011-AE90-C1AF-1C605465E7D5}"/>
              </a:ext>
            </a:extLst>
          </p:cNvPr>
          <p:cNvSpPr txBox="1"/>
          <p:nvPr/>
        </p:nvSpPr>
        <p:spPr>
          <a:xfrm>
            <a:off x="1971960" y="1158879"/>
            <a:ext cx="1677025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POSITIVE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FEEDBACK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AREAS TO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133;p16">
            <a:extLst>
              <a:ext uri="{FF2B5EF4-FFF2-40B4-BE49-F238E27FC236}">
                <a16:creationId xmlns:a16="http://schemas.microsoft.com/office/drawing/2014/main" id="{5DB3C8D5-189B-43FD-4A54-531CBAB69D4F}"/>
              </a:ext>
            </a:extLst>
          </p:cNvPr>
          <p:cNvSpPr txBox="1"/>
          <p:nvPr/>
        </p:nvSpPr>
        <p:spPr>
          <a:xfrm>
            <a:off x="83760" y="5856848"/>
            <a:ext cx="32520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733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Source: Growing together survey 2022</a:t>
            </a:r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57064-F2A7-BB27-FF01-2F44B413AF73}"/>
              </a:ext>
            </a:extLst>
          </p:cNvPr>
          <p:cNvSpPr txBox="1"/>
          <p:nvPr/>
        </p:nvSpPr>
        <p:spPr>
          <a:xfrm>
            <a:off x="4989237" y="1158879"/>
            <a:ext cx="4633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  Role clarity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  Collaboration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  Customer centricity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Excellence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Futtaim as a place to work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Manager takes an active interest in my growth and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 to listen to opinions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Recognition &amp; appreciation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4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BA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life balance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5BA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34;p16">
            <a:extLst>
              <a:ext uri="{FF2B5EF4-FFF2-40B4-BE49-F238E27FC236}">
                <a16:creationId xmlns:a16="http://schemas.microsoft.com/office/drawing/2014/main" id="{D148B6DB-3030-1815-1AC5-53FDEE14AD1F}"/>
              </a:ext>
            </a:extLst>
          </p:cNvPr>
          <p:cNvSpPr/>
          <p:nvPr/>
        </p:nvSpPr>
        <p:spPr>
          <a:xfrm>
            <a:off x="4914695" y="2986872"/>
            <a:ext cx="4633200" cy="2018442"/>
          </a:xfrm>
          <a:prstGeom prst="roundRect">
            <a:avLst>
              <a:gd name="adj" fmla="val 6922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08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88992" y="1631040"/>
            <a:ext cx="48124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CONVERSATIONS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ON-THE-GO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333150" y="124145"/>
            <a:ext cx="11360150" cy="7635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Two approaches to better manager engagement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744333" y="1567245"/>
            <a:ext cx="36340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FOCUSED CONVERSATIONS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176367" y="3746379"/>
            <a:ext cx="41056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At any stage of work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Instant feedback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Tied to goals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Appreciation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46333" y="4007145"/>
            <a:ext cx="4296000" cy="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At fixed intervals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Micro-conversations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Based on set themes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Public recognition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Recorded for follow-up and appraisal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820" y="2472180"/>
            <a:ext cx="1512333" cy="151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300" y="2249592"/>
            <a:ext cx="1586067" cy="1586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1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8F50-423A-1995-1AF0-22566A0E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PM vs Flexible PM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C1B04-16E1-B6AF-F4EC-97CBB0C4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1" y="548893"/>
            <a:ext cx="8882742" cy="258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AE198-D766-A16A-6B1B-7A636CC5E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" t="7804" r="5459" b="13308"/>
          <a:stretch/>
        </p:blipFill>
        <p:spPr>
          <a:xfrm>
            <a:off x="1637881" y="2966775"/>
            <a:ext cx="9679911" cy="34882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4E807F-43F6-AAAE-2B19-784E5BCA7BE4}"/>
              </a:ext>
            </a:extLst>
          </p:cNvPr>
          <p:cNvCxnSpPr>
            <a:cxnSpLocks/>
          </p:cNvCxnSpPr>
          <p:nvPr/>
        </p:nvCxnSpPr>
        <p:spPr>
          <a:xfrm>
            <a:off x="8164" y="2898321"/>
            <a:ext cx="12183836" cy="68454"/>
          </a:xfrm>
          <a:prstGeom prst="line">
            <a:avLst/>
          </a:prstGeom>
          <a:ln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2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CE7AB-1041-A996-D9F2-E905DB9B5EE8}"/>
              </a:ext>
            </a:extLst>
          </p:cNvPr>
          <p:cNvSpPr txBox="1"/>
          <p:nvPr/>
        </p:nvSpPr>
        <p:spPr>
          <a:xfrm>
            <a:off x="1767960" y="820596"/>
            <a:ext cx="12007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Management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lang="en-US" sz="3200" b="0" i="0" u="none" strike="noStrike" kern="1200" cap="none" spc="-3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3200" b="1" i="0" u="none" strike="noStrike" kern="1200" cap="none" spc="-10" normalizeH="0" baseline="0" noProof="0" dirty="0">
                <a:ln>
                  <a:noFill/>
                </a:ln>
                <a:solidFill>
                  <a:srgbClr val="F991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Continuous*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D312-E08D-01CC-390C-976F25C51AA3}"/>
              </a:ext>
            </a:extLst>
          </p:cNvPr>
          <p:cNvSpPr txBox="1"/>
          <p:nvPr/>
        </p:nvSpPr>
        <p:spPr>
          <a:xfrm>
            <a:off x="977127" y="1689594"/>
            <a:ext cx="9699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EAAFF"/>
                </a:solidFill>
                <a:latin typeface="Arial"/>
                <a:cs typeface="Arial"/>
              </a:rPr>
              <a:t>*Performance </a:t>
            </a:r>
            <a:r>
              <a:rPr lang="en-US" sz="2800" b="1" i="1" spc="5" dirty="0">
                <a:solidFill>
                  <a:srgbClr val="0EAAFF"/>
                </a:solidFill>
                <a:latin typeface="Arial"/>
                <a:cs typeface="Arial"/>
              </a:rPr>
              <a:t>is </a:t>
            </a:r>
            <a:r>
              <a:rPr lang="en-US" sz="2800" b="1" i="1" spc="-5" dirty="0">
                <a:solidFill>
                  <a:srgbClr val="0EAAFF"/>
                </a:solidFill>
                <a:latin typeface="Arial"/>
                <a:cs typeface="Arial"/>
              </a:rPr>
              <a:t>not </a:t>
            </a:r>
            <a:r>
              <a:rPr lang="en-US" sz="2800" b="1" i="1" dirty="0">
                <a:solidFill>
                  <a:srgbClr val="0EAAFF"/>
                </a:solidFill>
                <a:latin typeface="Arial"/>
                <a:cs typeface="Arial"/>
              </a:rPr>
              <a:t>something measured </a:t>
            </a:r>
            <a:r>
              <a:rPr lang="en-US" sz="2800" b="1" i="1" spc="-5" dirty="0">
                <a:solidFill>
                  <a:srgbClr val="0EAAFF"/>
                </a:solidFill>
                <a:latin typeface="Arial"/>
                <a:cs typeface="Arial"/>
              </a:rPr>
              <a:t>once </a:t>
            </a:r>
            <a:r>
              <a:rPr lang="en-US" sz="2800" b="1" i="1" spc="5" dirty="0">
                <a:solidFill>
                  <a:srgbClr val="0EAAFF"/>
                </a:solidFill>
                <a:latin typeface="Arial"/>
                <a:cs typeface="Arial"/>
              </a:rPr>
              <a:t>a </a:t>
            </a:r>
            <a:r>
              <a:rPr lang="en-US" sz="2800" b="1" i="1" spc="-20" dirty="0">
                <a:solidFill>
                  <a:srgbClr val="0EAAFF"/>
                </a:solidFill>
                <a:latin typeface="Arial"/>
                <a:cs typeface="Arial"/>
              </a:rPr>
              <a:t>year. </a:t>
            </a:r>
            <a:endParaRPr lang="en-US" sz="2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6324-FABA-89DC-EFED-C2ADC1C43D4E}"/>
              </a:ext>
            </a:extLst>
          </p:cNvPr>
          <p:cNvSpPr txBox="1"/>
          <p:nvPr/>
        </p:nvSpPr>
        <p:spPr>
          <a:xfrm>
            <a:off x="0" y="65314"/>
            <a:ext cx="1206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Why Continuous Performance?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058A7-A99C-BD40-FD74-5553B63467AB}"/>
              </a:ext>
            </a:extLst>
          </p:cNvPr>
          <p:cNvSpPr txBox="1"/>
          <p:nvPr/>
        </p:nvSpPr>
        <p:spPr>
          <a:xfrm>
            <a:off x="1928551" y="3048170"/>
            <a:ext cx="154744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0F5E6-8214-061D-EFA0-C22C17031A26}"/>
              </a:ext>
            </a:extLst>
          </p:cNvPr>
          <p:cNvSpPr txBox="1"/>
          <p:nvPr/>
        </p:nvSpPr>
        <p:spPr>
          <a:xfrm>
            <a:off x="8219552" y="3118625"/>
            <a:ext cx="154744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Future state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E2AC81-19F9-8819-6C42-208F5CD4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05" y="3277197"/>
            <a:ext cx="2590203" cy="25902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B721E7-5A45-2AEA-D0C1-232BFA3C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73" y="3740214"/>
            <a:ext cx="1633067" cy="16330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21535E-F714-0DFD-D700-F7A4130C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41" y="3717822"/>
            <a:ext cx="1857077" cy="18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6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26">
            <a:extLst>
              <a:ext uri="{FF2B5EF4-FFF2-40B4-BE49-F238E27FC236}">
                <a16:creationId xmlns:a16="http://schemas.microsoft.com/office/drawing/2014/main" id="{C2DE4B04-12EC-F9B2-A923-1B39933DF05F}"/>
              </a:ext>
            </a:extLst>
          </p:cNvPr>
          <p:cNvSpPr txBox="1"/>
          <p:nvPr/>
        </p:nvSpPr>
        <p:spPr>
          <a:xfrm>
            <a:off x="0" y="0"/>
            <a:ext cx="11579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Calibri" panose="020F0502020204030204" pitchFamily="34" charset="0"/>
                <a:ea typeface="Oswald"/>
                <a:cs typeface="Calibri" panose="020F0502020204030204" pitchFamily="34" charset="0"/>
                <a:sym typeface="Oswald"/>
              </a:rPr>
              <a:t>Recommended Practices for continuous conversations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Calibri" panose="020F0502020204030204" pitchFamily="34" charset="0"/>
              <a:ea typeface="Oswald"/>
              <a:cs typeface="Calibri" panose="020F0502020204030204" pitchFamily="34" charset="0"/>
              <a:sym typeface="Oswald"/>
            </a:endParaRPr>
          </a:p>
        </p:txBody>
      </p:sp>
      <p:graphicFrame>
        <p:nvGraphicFramePr>
          <p:cNvPr id="4" name="Google Shape;106;p26">
            <a:extLst>
              <a:ext uri="{FF2B5EF4-FFF2-40B4-BE49-F238E27FC236}">
                <a16:creationId xmlns:a16="http://schemas.microsoft.com/office/drawing/2014/main" id="{CBC738C5-4A0F-B170-9A47-9196636BA6DA}"/>
              </a:ext>
            </a:extLst>
          </p:cNvPr>
          <p:cNvGraphicFramePr/>
          <p:nvPr/>
        </p:nvGraphicFramePr>
        <p:xfrm>
          <a:off x="460000" y="1150720"/>
          <a:ext cx="11272000" cy="4754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7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Who will meet?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When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Frequency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Duration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HRBP Presence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What to cover in these meetings?</a:t>
                      </a:r>
                      <a:endParaRPr sz="1500" b="1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 Meeting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 and DRs)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Weekly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30-45 mins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 a month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(Managers to send in invite)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Problem Call outs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Support needed from Managers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Updates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Appreciation/</a:t>
                      </a:r>
                      <a:endParaRPr sz="800" dirty="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 dirty="0"/>
                        <a:t>Celebration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Business</a:t>
                      </a:r>
                      <a:r>
                        <a:rPr lang="en" sz="1500" dirty="0"/>
                        <a:t> Town Hall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Monthly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1-1.15 hours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Attend all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Major Updates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Celebrating Big Successes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Addressing Questions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Provide Platform to leaders in the organization to showcase work</a:t>
                      </a:r>
                      <a:endParaRPr sz="8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Manager 1:1 with DR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Fortnightly/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Monthy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30 minutes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Managers/Employees to call out for any specific needs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Listening out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Career Growth Plan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Appreciation and Feedback(Mutual)</a:t>
                      </a:r>
                      <a:endParaRPr sz="800"/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AutoNum type="alphaLcPeriod"/>
                      </a:pPr>
                      <a:r>
                        <a:rPr lang="en" sz="800"/>
                        <a:t>Tap Triggers on Motivation/Demotivation</a:t>
                      </a:r>
                      <a:endParaRPr sz="8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Skip Meetings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(Manager with One Level Down)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Quarterly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Once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30 -45 minutes</a:t>
                      </a:r>
                      <a:endParaRPr sz="15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Optional</a:t>
                      </a:r>
                      <a:endParaRPr sz="15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Listening out 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Team concerns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Visibility for team members and gaining in confidence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Address Concerns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Take in feedback and improvement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AutoNum type="alphaLcPeriod"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Updates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</a:rPr>
                        <a:t>Can do in START, STOP, CONTINUE Format for clarity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2A1A-73AB-09BD-F00D-0BE866C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0" y="297703"/>
            <a:ext cx="11725484" cy="369332"/>
          </a:xfrm>
        </p:spPr>
        <p:txBody>
          <a:bodyPr/>
          <a:lstStyle/>
          <a:p>
            <a:r>
              <a:rPr lang="en-US" sz="2400" dirty="0"/>
              <a:t>Let’s Reflect on the current process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D67348E-787C-CEA3-63E6-E4E7EE41F282}"/>
              </a:ext>
            </a:extLst>
          </p:cNvPr>
          <p:cNvSpPr/>
          <p:nvPr/>
        </p:nvSpPr>
        <p:spPr>
          <a:xfrm>
            <a:off x="3885248" y="4005821"/>
            <a:ext cx="3885777" cy="890715"/>
          </a:xfrm>
          <a:custGeom>
            <a:avLst/>
            <a:gdLst/>
            <a:ahLst/>
            <a:cxnLst/>
            <a:rect l="l" t="t" r="r" b="b"/>
            <a:pathLst>
              <a:path w="3889375" h="891539">
                <a:moveTo>
                  <a:pt x="0" y="124713"/>
                </a:moveTo>
                <a:lnTo>
                  <a:pt x="9806" y="76188"/>
                </a:lnTo>
                <a:lnTo>
                  <a:pt x="36544" y="36544"/>
                </a:lnTo>
                <a:lnTo>
                  <a:pt x="76188" y="9806"/>
                </a:lnTo>
                <a:lnTo>
                  <a:pt x="124713" y="0"/>
                </a:lnTo>
                <a:lnTo>
                  <a:pt x="648208" y="0"/>
                </a:lnTo>
                <a:lnTo>
                  <a:pt x="1620520" y="0"/>
                </a:lnTo>
                <a:lnTo>
                  <a:pt x="3764533" y="0"/>
                </a:lnTo>
                <a:lnTo>
                  <a:pt x="3813059" y="9806"/>
                </a:lnTo>
                <a:lnTo>
                  <a:pt x="3852703" y="36544"/>
                </a:lnTo>
                <a:lnTo>
                  <a:pt x="3879441" y="76188"/>
                </a:lnTo>
                <a:lnTo>
                  <a:pt x="3889248" y="124713"/>
                </a:lnTo>
                <a:lnTo>
                  <a:pt x="3889248" y="436499"/>
                </a:lnTo>
                <a:lnTo>
                  <a:pt x="3889248" y="623569"/>
                </a:lnTo>
                <a:lnTo>
                  <a:pt x="3879441" y="672111"/>
                </a:lnTo>
                <a:lnTo>
                  <a:pt x="3852703" y="711754"/>
                </a:lnTo>
                <a:lnTo>
                  <a:pt x="3813059" y="738482"/>
                </a:lnTo>
                <a:lnTo>
                  <a:pt x="3764533" y="748284"/>
                </a:lnTo>
                <a:lnTo>
                  <a:pt x="1620520" y="748284"/>
                </a:lnTo>
                <a:lnTo>
                  <a:pt x="1638173" y="891070"/>
                </a:lnTo>
                <a:lnTo>
                  <a:pt x="648208" y="748284"/>
                </a:lnTo>
                <a:lnTo>
                  <a:pt x="124713" y="748284"/>
                </a:lnTo>
                <a:lnTo>
                  <a:pt x="76188" y="738482"/>
                </a:lnTo>
                <a:lnTo>
                  <a:pt x="36544" y="711754"/>
                </a:lnTo>
                <a:lnTo>
                  <a:pt x="9806" y="672111"/>
                </a:lnTo>
                <a:lnTo>
                  <a:pt x="0" y="623569"/>
                </a:lnTo>
                <a:lnTo>
                  <a:pt x="0" y="436499"/>
                </a:lnTo>
                <a:lnTo>
                  <a:pt x="0" y="124713"/>
                </a:lnTo>
                <a:close/>
              </a:path>
            </a:pathLst>
          </a:custGeom>
          <a:ln w="28956">
            <a:solidFill>
              <a:srgbClr val="0EAA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1941793-06A2-EB4F-4CAF-FBFD4BCECE44}"/>
              </a:ext>
            </a:extLst>
          </p:cNvPr>
          <p:cNvSpPr/>
          <p:nvPr/>
        </p:nvSpPr>
        <p:spPr>
          <a:xfrm>
            <a:off x="1158288" y="1231661"/>
            <a:ext cx="3505130" cy="1055663"/>
          </a:xfrm>
          <a:custGeom>
            <a:avLst/>
            <a:gdLst/>
            <a:ahLst/>
            <a:cxnLst/>
            <a:rect l="l" t="t" r="r" b="b"/>
            <a:pathLst>
              <a:path w="3508375" h="1056639">
                <a:moveTo>
                  <a:pt x="0" y="124967"/>
                </a:move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lnTo>
                  <a:pt x="2046477" y="0"/>
                </a:lnTo>
                <a:lnTo>
                  <a:pt x="2923540" y="0"/>
                </a:lnTo>
                <a:lnTo>
                  <a:pt x="3383279" y="0"/>
                </a:lnTo>
                <a:lnTo>
                  <a:pt x="3431899" y="9828"/>
                </a:lnTo>
                <a:lnTo>
                  <a:pt x="3471624" y="36623"/>
                </a:lnTo>
                <a:lnTo>
                  <a:pt x="3498419" y="76348"/>
                </a:lnTo>
                <a:lnTo>
                  <a:pt x="3508248" y="124967"/>
                </a:lnTo>
                <a:lnTo>
                  <a:pt x="3508248" y="437388"/>
                </a:lnTo>
                <a:lnTo>
                  <a:pt x="3508248" y="624839"/>
                </a:lnTo>
                <a:lnTo>
                  <a:pt x="3498419" y="673459"/>
                </a:lnTo>
                <a:lnTo>
                  <a:pt x="3471624" y="713184"/>
                </a:lnTo>
                <a:lnTo>
                  <a:pt x="3431899" y="739979"/>
                </a:lnTo>
                <a:lnTo>
                  <a:pt x="3383279" y="749807"/>
                </a:lnTo>
                <a:lnTo>
                  <a:pt x="2923540" y="749807"/>
                </a:lnTo>
                <a:lnTo>
                  <a:pt x="2106422" y="1056131"/>
                </a:lnTo>
                <a:lnTo>
                  <a:pt x="2046477" y="749807"/>
                </a:lnTo>
                <a:lnTo>
                  <a:pt x="124968" y="749807"/>
                </a:lnTo>
                <a:lnTo>
                  <a:pt x="76327" y="739979"/>
                </a:lnTo>
                <a:lnTo>
                  <a:pt x="36604" y="713184"/>
                </a:lnTo>
                <a:lnTo>
                  <a:pt x="9821" y="673459"/>
                </a:lnTo>
                <a:lnTo>
                  <a:pt x="0" y="624839"/>
                </a:lnTo>
                <a:lnTo>
                  <a:pt x="0" y="437388"/>
                </a:lnTo>
                <a:lnTo>
                  <a:pt x="0" y="124967"/>
                </a:lnTo>
                <a:close/>
              </a:path>
            </a:pathLst>
          </a:custGeom>
          <a:ln w="2895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8A5A55C-ECA8-172D-E72A-E977D5050F40}"/>
              </a:ext>
            </a:extLst>
          </p:cNvPr>
          <p:cNvSpPr txBox="1"/>
          <p:nvPr/>
        </p:nvSpPr>
        <p:spPr>
          <a:xfrm>
            <a:off x="1366503" y="1342177"/>
            <a:ext cx="3084514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851402" marR="5075" lvl="0" indent="-839349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discussions </a:t>
            </a:r>
            <a:r>
              <a:rPr kumimoji="0" sz="1599" b="0" i="0" u="none" strike="noStrike" kern="1200" cap="none" spc="-4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handled</a:t>
            </a:r>
            <a:r>
              <a:rPr kumimoji="0" sz="1599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today?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9796E561-C00B-B8D5-3E2F-9A174A68350A}"/>
              </a:ext>
            </a:extLst>
          </p:cNvPr>
          <p:cNvSpPr txBox="1"/>
          <p:nvPr/>
        </p:nvSpPr>
        <p:spPr>
          <a:xfrm>
            <a:off x="4133937" y="4116336"/>
            <a:ext cx="3384591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24108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ensure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employees’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always</a:t>
            </a:r>
            <a:r>
              <a:rPr kumimoji="0" sz="1599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aligns</a:t>
            </a:r>
            <a:r>
              <a:rPr kumimoji="0" sz="1599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objectives?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F57C0904-AB93-61D6-341C-5DD3C9786114}"/>
              </a:ext>
            </a:extLst>
          </p:cNvPr>
          <p:cNvSpPr/>
          <p:nvPr/>
        </p:nvSpPr>
        <p:spPr>
          <a:xfrm>
            <a:off x="3407154" y="2394922"/>
            <a:ext cx="4662298" cy="1296105"/>
          </a:xfrm>
          <a:custGeom>
            <a:avLst/>
            <a:gdLst/>
            <a:ahLst/>
            <a:cxnLst/>
            <a:rect l="l" t="t" r="r" b="b"/>
            <a:pathLst>
              <a:path w="4666615" h="1297304">
                <a:moveTo>
                  <a:pt x="0" y="170433"/>
                </a:moveTo>
                <a:lnTo>
                  <a:pt x="6089" y="125133"/>
                </a:lnTo>
                <a:lnTo>
                  <a:pt x="23273" y="84422"/>
                </a:lnTo>
                <a:lnTo>
                  <a:pt x="49926" y="49926"/>
                </a:lnTo>
                <a:lnTo>
                  <a:pt x="84422" y="23273"/>
                </a:lnTo>
                <a:lnTo>
                  <a:pt x="125133" y="6089"/>
                </a:lnTo>
                <a:lnTo>
                  <a:pt x="170434" y="0"/>
                </a:lnTo>
                <a:lnTo>
                  <a:pt x="777748" y="0"/>
                </a:lnTo>
                <a:lnTo>
                  <a:pt x="1944370" y="0"/>
                </a:lnTo>
                <a:lnTo>
                  <a:pt x="4496054" y="0"/>
                </a:lnTo>
                <a:lnTo>
                  <a:pt x="4541354" y="6089"/>
                </a:lnTo>
                <a:lnTo>
                  <a:pt x="4582065" y="23273"/>
                </a:lnTo>
                <a:lnTo>
                  <a:pt x="4616561" y="49926"/>
                </a:lnTo>
                <a:lnTo>
                  <a:pt x="4643214" y="84422"/>
                </a:lnTo>
                <a:lnTo>
                  <a:pt x="4660398" y="125133"/>
                </a:lnTo>
                <a:lnTo>
                  <a:pt x="4666488" y="170433"/>
                </a:lnTo>
                <a:lnTo>
                  <a:pt x="4666488" y="596518"/>
                </a:lnTo>
                <a:lnTo>
                  <a:pt x="4666488" y="852169"/>
                </a:lnTo>
                <a:lnTo>
                  <a:pt x="4660398" y="897470"/>
                </a:lnTo>
                <a:lnTo>
                  <a:pt x="4643214" y="938181"/>
                </a:lnTo>
                <a:lnTo>
                  <a:pt x="4616561" y="972677"/>
                </a:lnTo>
                <a:lnTo>
                  <a:pt x="4582065" y="999330"/>
                </a:lnTo>
                <a:lnTo>
                  <a:pt x="4541354" y="1016514"/>
                </a:lnTo>
                <a:lnTo>
                  <a:pt x="4496054" y="1022603"/>
                </a:lnTo>
                <a:lnTo>
                  <a:pt x="1944370" y="1022603"/>
                </a:lnTo>
                <a:lnTo>
                  <a:pt x="781304" y="1297304"/>
                </a:lnTo>
                <a:lnTo>
                  <a:pt x="777748" y="1022603"/>
                </a:lnTo>
                <a:lnTo>
                  <a:pt x="170434" y="1022603"/>
                </a:lnTo>
                <a:lnTo>
                  <a:pt x="125133" y="1016514"/>
                </a:lnTo>
                <a:lnTo>
                  <a:pt x="84422" y="999330"/>
                </a:lnTo>
                <a:lnTo>
                  <a:pt x="49926" y="972677"/>
                </a:lnTo>
                <a:lnTo>
                  <a:pt x="23273" y="938181"/>
                </a:lnTo>
                <a:lnTo>
                  <a:pt x="6089" y="897470"/>
                </a:lnTo>
                <a:lnTo>
                  <a:pt x="0" y="852169"/>
                </a:lnTo>
                <a:lnTo>
                  <a:pt x="0" y="596518"/>
                </a:lnTo>
                <a:lnTo>
                  <a:pt x="0" y="170433"/>
                </a:lnTo>
                <a:close/>
              </a:path>
            </a:pathLst>
          </a:custGeom>
          <a:ln w="28956">
            <a:solidFill>
              <a:srgbClr val="BD008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F66E2FF3-B285-DB80-C2ED-8E5680C900F0}"/>
              </a:ext>
            </a:extLst>
          </p:cNvPr>
          <p:cNvSpPr txBox="1"/>
          <p:nvPr/>
        </p:nvSpPr>
        <p:spPr>
          <a:xfrm>
            <a:off x="3761283" y="2519392"/>
            <a:ext cx="3951756" cy="756220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0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the area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coaching</a:t>
            </a:r>
            <a:r>
              <a:rPr kumimoji="0" sz="1599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feedback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drive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continual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improvement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development?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2C2610FD-0B77-076F-2499-AB234FEFCF28}"/>
              </a:ext>
            </a:extLst>
          </p:cNvPr>
          <p:cNvSpPr/>
          <p:nvPr/>
        </p:nvSpPr>
        <p:spPr>
          <a:xfrm>
            <a:off x="8069326" y="3871833"/>
            <a:ext cx="3814088" cy="1270094"/>
          </a:xfrm>
          <a:custGeom>
            <a:avLst/>
            <a:gdLst/>
            <a:ahLst/>
            <a:cxnLst/>
            <a:rect l="l" t="t" r="r" b="b"/>
            <a:pathLst>
              <a:path w="3817620" h="1271270">
                <a:moveTo>
                  <a:pt x="0" y="170180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636270" y="0"/>
                </a:lnTo>
                <a:lnTo>
                  <a:pt x="1590675" y="0"/>
                </a:lnTo>
                <a:lnTo>
                  <a:pt x="3647440" y="0"/>
                </a:lnTo>
                <a:lnTo>
                  <a:pt x="3692677" y="6079"/>
                </a:lnTo>
                <a:lnTo>
                  <a:pt x="3733329" y="23236"/>
                </a:lnTo>
                <a:lnTo>
                  <a:pt x="3767772" y="49847"/>
                </a:lnTo>
                <a:lnTo>
                  <a:pt x="3794383" y="84290"/>
                </a:lnTo>
                <a:lnTo>
                  <a:pt x="3811540" y="124942"/>
                </a:lnTo>
                <a:lnTo>
                  <a:pt x="3817620" y="170180"/>
                </a:lnTo>
                <a:lnTo>
                  <a:pt x="3817620" y="595630"/>
                </a:lnTo>
                <a:lnTo>
                  <a:pt x="3817620" y="850900"/>
                </a:lnTo>
                <a:lnTo>
                  <a:pt x="3811540" y="896142"/>
                </a:lnTo>
                <a:lnTo>
                  <a:pt x="3794383" y="936795"/>
                </a:lnTo>
                <a:lnTo>
                  <a:pt x="3767772" y="971237"/>
                </a:lnTo>
                <a:lnTo>
                  <a:pt x="3733329" y="997846"/>
                </a:lnTo>
                <a:lnTo>
                  <a:pt x="3692677" y="1015001"/>
                </a:lnTo>
                <a:lnTo>
                  <a:pt x="3647440" y="1021080"/>
                </a:lnTo>
                <a:lnTo>
                  <a:pt x="1590675" y="1021080"/>
                </a:lnTo>
                <a:lnTo>
                  <a:pt x="636270" y="1270901"/>
                </a:lnTo>
                <a:lnTo>
                  <a:pt x="636270" y="1021080"/>
                </a:lnTo>
                <a:lnTo>
                  <a:pt x="170179" y="1021080"/>
                </a:lnTo>
                <a:lnTo>
                  <a:pt x="124942" y="1015001"/>
                </a:lnTo>
                <a:lnTo>
                  <a:pt x="84290" y="997846"/>
                </a:lnTo>
                <a:lnTo>
                  <a:pt x="49847" y="971237"/>
                </a:lnTo>
                <a:lnTo>
                  <a:pt x="23236" y="936795"/>
                </a:lnTo>
                <a:lnTo>
                  <a:pt x="6079" y="896142"/>
                </a:lnTo>
                <a:lnTo>
                  <a:pt x="0" y="850900"/>
                </a:lnTo>
                <a:lnTo>
                  <a:pt x="0" y="595630"/>
                </a:lnTo>
                <a:lnTo>
                  <a:pt x="0" y="170180"/>
                </a:lnTo>
                <a:close/>
              </a:path>
            </a:pathLst>
          </a:custGeom>
          <a:ln w="28956">
            <a:solidFill>
              <a:srgbClr val="92C8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D34E8DA5-C82C-099A-DE8D-1AADB9EE36A8}"/>
              </a:ext>
            </a:extLst>
          </p:cNvPr>
          <p:cNvSpPr txBox="1"/>
          <p:nvPr/>
        </p:nvSpPr>
        <p:spPr>
          <a:xfrm>
            <a:off x="8406325" y="3995367"/>
            <a:ext cx="3137805" cy="75685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1903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you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ability</a:t>
            </a:r>
            <a:r>
              <a:rPr kumimoji="0" sz="1599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capture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what’s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discussed</a:t>
            </a:r>
            <a:r>
              <a:rPr kumimoji="0" sz="1599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routine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conversations?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1D0884-398B-A77C-965E-58981ABB39EF}"/>
              </a:ext>
            </a:extLst>
          </p:cNvPr>
          <p:cNvSpPr/>
          <p:nvPr/>
        </p:nvSpPr>
        <p:spPr>
          <a:xfrm>
            <a:off x="5828073" y="1239275"/>
            <a:ext cx="5527002" cy="869145"/>
          </a:xfrm>
          <a:custGeom>
            <a:avLst/>
            <a:gdLst/>
            <a:ahLst/>
            <a:cxnLst/>
            <a:rect l="l" t="t" r="r" b="b"/>
            <a:pathLst>
              <a:path w="5532120" h="869950">
                <a:moveTo>
                  <a:pt x="0" y="124968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3227070" y="0"/>
                </a:lnTo>
                <a:lnTo>
                  <a:pt x="4610100" y="0"/>
                </a:lnTo>
                <a:lnTo>
                  <a:pt x="5407152" y="0"/>
                </a:lnTo>
                <a:lnTo>
                  <a:pt x="5455771" y="9828"/>
                </a:lnTo>
                <a:lnTo>
                  <a:pt x="5495496" y="36623"/>
                </a:lnTo>
                <a:lnTo>
                  <a:pt x="5522291" y="76348"/>
                </a:lnTo>
                <a:lnTo>
                  <a:pt x="5532120" y="124968"/>
                </a:lnTo>
                <a:lnTo>
                  <a:pt x="5532120" y="437388"/>
                </a:lnTo>
                <a:lnTo>
                  <a:pt x="5532120" y="624840"/>
                </a:lnTo>
                <a:lnTo>
                  <a:pt x="5522291" y="673459"/>
                </a:lnTo>
                <a:lnTo>
                  <a:pt x="5495496" y="713184"/>
                </a:lnTo>
                <a:lnTo>
                  <a:pt x="5455771" y="739979"/>
                </a:lnTo>
                <a:lnTo>
                  <a:pt x="5407152" y="749808"/>
                </a:lnTo>
                <a:lnTo>
                  <a:pt x="4610100" y="749808"/>
                </a:lnTo>
                <a:lnTo>
                  <a:pt x="3097022" y="869442"/>
                </a:lnTo>
                <a:lnTo>
                  <a:pt x="3227070" y="749808"/>
                </a:lnTo>
                <a:lnTo>
                  <a:pt x="124968" y="749808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40"/>
                </a:lnTo>
                <a:lnTo>
                  <a:pt x="0" y="437388"/>
                </a:lnTo>
                <a:lnTo>
                  <a:pt x="0" y="124968"/>
                </a:lnTo>
                <a:close/>
              </a:path>
            </a:pathLst>
          </a:custGeom>
          <a:ln w="28956">
            <a:solidFill>
              <a:srgbClr val="92C8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37485D9F-8F9A-0E9B-2C60-9A13025AC14F}"/>
              </a:ext>
            </a:extLst>
          </p:cNvPr>
          <p:cNvSpPr txBox="1"/>
          <p:nvPr/>
        </p:nvSpPr>
        <p:spPr>
          <a:xfrm>
            <a:off x="6194636" y="1349789"/>
            <a:ext cx="4789181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95799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feedback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getting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about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599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current</a:t>
            </a:r>
            <a:r>
              <a:rPr kumimoji="0" sz="1599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1599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AB9B141-0F8B-6205-8C89-F889915F1A7A}"/>
              </a:ext>
            </a:extLst>
          </p:cNvPr>
          <p:cNvSpPr/>
          <p:nvPr/>
        </p:nvSpPr>
        <p:spPr>
          <a:xfrm>
            <a:off x="263005" y="3900763"/>
            <a:ext cx="3051525" cy="1478816"/>
          </a:xfrm>
          <a:custGeom>
            <a:avLst/>
            <a:gdLst/>
            <a:ahLst/>
            <a:cxnLst/>
            <a:rect l="l" t="t" r="r" b="b"/>
            <a:pathLst>
              <a:path w="3054350" h="1480185">
                <a:moveTo>
                  <a:pt x="0" y="215646"/>
                </a:moveTo>
                <a:lnTo>
                  <a:pt x="5695" y="166191"/>
                </a:lnTo>
                <a:lnTo>
                  <a:pt x="21918" y="120798"/>
                </a:lnTo>
                <a:lnTo>
                  <a:pt x="47374" y="80758"/>
                </a:lnTo>
                <a:lnTo>
                  <a:pt x="80769" y="47366"/>
                </a:lnTo>
                <a:lnTo>
                  <a:pt x="120809" y="21913"/>
                </a:lnTo>
                <a:lnTo>
                  <a:pt x="166199" y="5693"/>
                </a:lnTo>
                <a:lnTo>
                  <a:pt x="215645" y="0"/>
                </a:lnTo>
                <a:lnTo>
                  <a:pt x="509016" y="0"/>
                </a:lnTo>
                <a:lnTo>
                  <a:pt x="1272540" y="0"/>
                </a:lnTo>
                <a:lnTo>
                  <a:pt x="2838450" y="0"/>
                </a:lnTo>
                <a:lnTo>
                  <a:pt x="2887904" y="5693"/>
                </a:lnTo>
                <a:lnTo>
                  <a:pt x="2933297" y="21913"/>
                </a:lnTo>
                <a:lnTo>
                  <a:pt x="2973337" y="47366"/>
                </a:lnTo>
                <a:lnTo>
                  <a:pt x="3006729" y="80758"/>
                </a:lnTo>
                <a:lnTo>
                  <a:pt x="3032182" y="120798"/>
                </a:lnTo>
                <a:lnTo>
                  <a:pt x="3048402" y="166191"/>
                </a:lnTo>
                <a:lnTo>
                  <a:pt x="3054096" y="215646"/>
                </a:lnTo>
                <a:lnTo>
                  <a:pt x="3054096" y="754761"/>
                </a:lnTo>
                <a:lnTo>
                  <a:pt x="3054096" y="1078230"/>
                </a:lnTo>
                <a:lnTo>
                  <a:pt x="3048402" y="1127676"/>
                </a:lnTo>
                <a:lnTo>
                  <a:pt x="3032182" y="1173066"/>
                </a:lnTo>
                <a:lnTo>
                  <a:pt x="3006729" y="1213106"/>
                </a:lnTo>
                <a:lnTo>
                  <a:pt x="2973337" y="1246501"/>
                </a:lnTo>
                <a:lnTo>
                  <a:pt x="2933297" y="1271957"/>
                </a:lnTo>
                <a:lnTo>
                  <a:pt x="2887904" y="1288180"/>
                </a:lnTo>
                <a:lnTo>
                  <a:pt x="2838450" y="1293876"/>
                </a:lnTo>
                <a:lnTo>
                  <a:pt x="1272540" y="1293876"/>
                </a:lnTo>
                <a:lnTo>
                  <a:pt x="734415" y="1479994"/>
                </a:lnTo>
                <a:lnTo>
                  <a:pt x="509016" y="1293876"/>
                </a:lnTo>
                <a:lnTo>
                  <a:pt x="215645" y="1293876"/>
                </a:lnTo>
                <a:lnTo>
                  <a:pt x="166199" y="1288180"/>
                </a:lnTo>
                <a:lnTo>
                  <a:pt x="120809" y="1271957"/>
                </a:lnTo>
                <a:lnTo>
                  <a:pt x="80769" y="1246501"/>
                </a:lnTo>
                <a:lnTo>
                  <a:pt x="47374" y="1213106"/>
                </a:lnTo>
                <a:lnTo>
                  <a:pt x="21918" y="1173066"/>
                </a:lnTo>
                <a:lnTo>
                  <a:pt x="5695" y="1127676"/>
                </a:lnTo>
                <a:lnTo>
                  <a:pt x="0" y="1078230"/>
                </a:lnTo>
                <a:lnTo>
                  <a:pt x="0" y="754761"/>
                </a:lnTo>
                <a:lnTo>
                  <a:pt x="0" y="215646"/>
                </a:lnTo>
                <a:close/>
              </a:path>
            </a:pathLst>
          </a:custGeom>
          <a:ln w="28956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D62FF7C9-C570-6A9A-2CD6-06827F947634}"/>
              </a:ext>
            </a:extLst>
          </p:cNvPr>
          <p:cNvSpPr txBox="1"/>
          <p:nvPr/>
        </p:nvSpPr>
        <p:spPr>
          <a:xfrm>
            <a:off x="494693" y="4038050"/>
            <a:ext cx="2583328" cy="99983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3807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managers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visibility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progress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against goals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key achievements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they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occur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real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48DDD6A8-3FEC-AD42-B77F-32B7DCCB7D0B}"/>
              </a:ext>
            </a:extLst>
          </p:cNvPr>
          <p:cNvSpPr/>
          <p:nvPr/>
        </p:nvSpPr>
        <p:spPr>
          <a:xfrm>
            <a:off x="520324" y="2259410"/>
            <a:ext cx="2323853" cy="1478181"/>
          </a:xfrm>
          <a:custGeom>
            <a:avLst/>
            <a:gdLst/>
            <a:ahLst/>
            <a:cxnLst/>
            <a:rect l="l" t="t" r="r" b="b"/>
            <a:pathLst>
              <a:path w="2326005" h="1479550">
                <a:moveTo>
                  <a:pt x="0" y="215645"/>
                </a:moveTo>
                <a:lnTo>
                  <a:pt x="5695" y="166191"/>
                </a:lnTo>
                <a:lnTo>
                  <a:pt x="21918" y="120798"/>
                </a:lnTo>
                <a:lnTo>
                  <a:pt x="47374" y="80758"/>
                </a:lnTo>
                <a:lnTo>
                  <a:pt x="80769" y="47366"/>
                </a:lnTo>
                <a:lnTo>
                  <a:pt x="120809" y="21913"/>
                </a:lnTo>
                <a:lnTo>
                  <a:pt x="166199" y="5693"/>
                </a:lnTo>
                <a:lnTo>
                  <a:pt x="215645" y="0"/>
                </a:lnTo>
                <a:lnTo>
                  <a:pt x="1356614" y="0"/>
                </a:lnTo>
                <a:lnTo>
                  <a:pt x="1938020" y="0"/>
                </a:lnTo>
                <a:lnTo>
                  <a:pt x="2109978" y="0"/>
                </a:lnTo>
                <a:lnTo>
                  <a:pt x="2159432" y="5693"/>
                </a:lnTo>
                <a:lnTo>
                  <a:pt x="2204825" y="21913"/>
                </a:lnTo>
                <a:lnTo>
                  <a:pt x="2244865" y="47366"/>
                </a:lnTo>
                <a:lnTo>
                  <a:pt x="2278257" y="80758"/>
                </a:lnTo>
                <a:lnTo>
                  <a:pt x="2303710" y="120798"/>
                </a:lnTo>
                <a:lnTo>
                  <a:pt x="2319930" y="166191"/>
                </a:lnTo>
                <a:lnTo>
                  <a:pt x="2325624" y="215645"/>
                </a:lnTo>
                <a:lnTo>
                  <a:pt x="2325624" y="754760"/>
                </a:lnTo>
                <a:lnTo>
                  <a:pt x="2325624" y="1078229"/>
                </a:lnTo>
                <a:lnTo>
                  <a:pt x="2319930" y="1127684"/>
                </a:lnTo>
                <a:lnTo>
                  <a:pt x="2303710" y="1173077"/>
                </a:lnTo>
                <a:lnTo>
                  <a:pt x="2278257" y="1213117"/>
                </a:lnTo>
                <a:lnTo>
                  <a:pt x="2244865" y="1246509"/>
                </a:lnTo>
                <a:lnTo>
                  <a:pt x="2204825" y="1271962"/>
                </a:lnTo>
                <a:lnTo>
                  <a:pt x="2159432" y="1288182"/>
                </a:lnTo>
                <a:lnTo>
                  <a:pt x="2109978" y="1293876"/>
                </a:lnTo>
                <a:lnTo>
                  <a:pt x="1938020" y="1293876"/>
                </a:lnTo>
                <a:lnTo>
                  <a:pt x="1360043" y="1479422"/>
                </a:lnTo>
                <a:lnTo>
                  <a:pt x="1356614" y="1293876"/>
                </a:lnTo>
                <a:lnTo>
                  <a:pt x="215645" y="1293876"/>
                </a:lnTo>
                <a:lnTo>
                  <a:pt x="166199" y="1288182"/>
                </a:lnTo>
                <a:lnTo>
                  <a:pt x="120809" y="1271962"/>
                </a:lnTo>
                <a:lnTo>
                  <a:pt x="80769" y="1246509"/>
                </a:lnTo>
                <a:lnTo>
                  <a:pt x="47374" y="1213117"/>
                </a:lnTo>
                <a:lnTo>
                  <a:pt x="21918" y="1173077"/>
                </a:lnTo>
                <a:lnTo>
                  <a:pt x="5695" y="1127684"/>
                </a:lnTo>
                <a:lnTo>
                  <a:pt x="0" y="1078229"/>
                </a:lnTo>
                <a:lnTo>
                  <a:pt x="0" y="754760"/>
                </a:lnTo>
                <a:lnTo>
                  <a:pt x="0" y="215645"/>
                </a:lnTo>
                <a:close/>
              </a:path>
            </a:pathLst>
          </a:custGeom>
          <a:ln w="28956">
            <a:solidFill>
              <a:srgbClr val="0EAA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C3223899-E621-20F7-BA2B-825D8E8D0FFD}"/>
              </a:ext>
            </a:extLst>
          </p:cNvPr>
          <p:cNvSpPr txBox="1"/>
          <p:nvPr/>
        </p:nvSpPr>
        <p:spPr>
          <a:xfrm>
            <a:off x="738003" y="2396698"/>
            <a:ext cx="1885474" cy="999834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 marR="5075" lvl="0" indent="0" algn="ctr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able to track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whether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manager-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1:1s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happen?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7A011E83-7BA3-BC07-17ED-3F684ED9A999}"/>
              </a:ext>
            </a:extLst>
          </p:cNvPr>
          <p:cNvSpPr/>
          <p:nvPr/>
        </p:nvSpPr>
        <p:spPr>
          <a:xfrm>
            <a:off x="8384501" y="2394922"/>
            <a:ext cx="3505130" cy="912285"/>
          </a:xfrm>
          <a:custGeom>
            <a:avLst/>
            <a:gdLst/>
            <a:ahLst/>
            <a:cxnLst/>
            <a:rect l="l" t="t" r="r" b="b"/>
            <a:pathLst>
              <a:path w="3508375" h="913129">
                <a:moveTo>
                  <a:pt x="0" y="124967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2046477" y="0"/>
                </a:lnTo>
                <a:lnTo>
                  <a:pt x="2923539" y="0"/>
                </a:lnTo>
                <a:lnTo>
                  <a:pt x="3383279" y="0"/>
                </a:lnTo>
                <a:lnTo>
                  <a:pt x="3431899" y="9828"/>
                </a:lnTo>
                <a:lnTo>
                  <a:pt x="3471624" y="36623"/>
                </a:lnTo>
                <a:lnTo>
                  <a:pt x="3498419" y="76348"/>
                </a:lnTo>
                <a:lnTo>
                  <a:pt x="3508248" y="124967"/>
                </a:lnTo>
                <a:lnTo>
                  <a:pt x="3508248" y="437387"/>
                </a:lnTo>
                <a:lnTo>
                  <a:pt x="3508248" y="624839"/>
                </a:lnTo>
                <a:lnTo>
                  <a:pt x="3498419" y="673459"/>
                </a:lnTo>
                <a:lnTo>
                  <a:pt x="3471624" y="713184"/>
                </a:lnTo>
                <a:lnTo>
                  <a:pt x="3431899" y="739979"/>
                </a:lnTo>
                <a:lnTo>
                  <a:pt x="3383279" y="749807"/>
                </a:lnTo>
                <a:lnTo>
                  <a:pt x="2923539" y="749807"/>
                </a:lnTo>
                <a:lnTo>
                  <a:pt x="3260852" y="912748"/>
                </a:lnTo>
                <a:lnTo>
                  <a:pt x="2046477" y="749807"/>
                </a:lnTo>
                <a:lnTo>
                  <a:pt x="124968" y="749807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39"/>
                </a:lnTo>
                <a:lnTo>
                  <a:pt x="0" y="437387"/>
                </a:lnTo>
                <a:lnTo>
                  <a:pt x="0" y="124967"/>
                </a:lnTo>
                <a:close/>
              </a:path>
            </a:pathLst>
          </a:custGeom>
          <a:ln w="2895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DFF77A44-9358-F828-8C1B-249199F06A92}"/>
              </a:ext>
            </a:extLst>
          </p:cNvPr>
          <p:cNvSpPr txBox="1"/>
          <p:nvPr/>
        </p:nvSpPr>
        <p:spPr>
          <a:xfrm>
            <a:off x="8509354" y="2506325"/>
            <a:ext cx="3254537" cy="512605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441561" marR="5075" lvl="0" indent="-429508" algn="l" defTabSz="913577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599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599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struggle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self- </a:t>
            </a:r>
            <a:r>
              <a:rPr kumimoji="0" sz="1599" b="0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assessments</a:t>
            </a:r>
            <a:r>
              <a:rPr kumimoji="0" sz="1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</a:t>
            </a:r>
            <a:r>
              <a:rPr kumimoji="0" sz="1599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year</a:t>
            </a:r>
            <a:r>
              <a:rPr kumimoji="0" sz="1599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99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end?</a:t>
            </a:r>
            <a:endParaRPr kumimoji="0" sz="15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43B013E4-42B2-F85A-1136-E21DA4D1D7D8}"/>
              </a:ext>
            </a:extLst>
          </p:cNvPr>
          <p:cNvSpPr txBox="1">
            <a:spLocks/>
          </p:cNvSpPr>
          <p:nvPr/>
        </p:nvSpPr>
        <p:spPr>
          <a:xfrm>
            <a:off x="11382024" y="5670086"/>
            <a:ext cx="217170" cy="153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66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999" b="0" i="0" u="none" strike="noStrike" kern="1200" cap="none" spc="-5" normalizeH="0" baseline="0" noProof="0" smtClean="0">
                <a:ln>
                  <a:noFill/>
                </a:ln>
                <a:solidFill>
                  <a:srgbClr val="B8B8B8"/>
                </a:solidFill>
                <a:effectLst/>
                <a:uLnTx/>
                <a:uFillTx/>
                <a:latin typeface="Arial MT"/>
                <a:ea typeface="+mn-ea"/>
                <a:cs typeface="+mn-cs"/>
              </a:rPr>
              <a:pPr marL="38066" marR="0" lvl="0" indent="0" algn="l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99" b="0" i="0" u="none" strike="noStrike" kern="1200" cap="none" spc="-5" normalizeH="0" baseline="0" noProof="0" dirty="0">
              <a:ln>
                <a:noFill/>
              </a:ln>
              <a:solidFill>
                <a:srgbClr val="B8B8B8"/>
              </a:solidFill>
              <a:effectLst/>
              <a:uLnTx/>
              <a:uFillTx/>
              <a:latin typeface="Arial M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0F67E-5922-30FB-A9C3-887BE431717B}"/>
              </a:ext>
            </a:extLst>
          </p:cNvPr>
          <p:cNvSpPr txBox="1"/>
          <p:nvPr/>
        </p:nvSpPr>
        <p:spPr>
          <a:xfrm>
            <a:off x="592806" y="5718485"/>
            <a:ext cx="13254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" marR="829944">
              <a:spcBef>
                <a:spcPts val="1155"/>
              </a:spcBef>
              <a:defRPr/>
            </a:pPr>
            <a:r>
              <a:rPr lang="en-US" sz="2000" i="1" dirty="0">
                <a:latin typeface="+mj-lt"/>
                <a:cs typeface="Calibri" panose="020F0502020204030204" pitchFamily="34" charset="0"/>
              </a:rPr>
              <a:t>What </a:t>
            </a:r>
            <a:r>
              <a:rPr lang="en-US" sz="2000" i="1" spc="-484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happens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outside</a:t>
            </a:r>
            <a:r>
              <a:rPr lang="en-US" sz="2000" i="1" spc="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of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the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technology</a:t>
            </a:r>
            <a:r>
              <a:rPr lang="en-US" sz="2000" i="1" spc="2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is</a:t>
            </a:r>
            <a:r>
              <a:rPr lang="en-US" sz="2000" i="1" dirty="0">
                <a:latin typeface="+mj-lt"/>
                <a:cs typeface="Calibri" panose="020F0502020204030204" pitchFamily="34" charset="0"/>
              </a:rPr>
              <a:t> often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15" dirty="0">
                <a:latin typeface="+mj-lt"/>
                <a:cs typeface="Calibri" panose="020F0502020204030204" pitchFamily="34" charset="0"/>
              </a:rPr>
              <a:t>what</a:t>
            </a:r>
            <a:r>
              <a:rPr lang="en-US" sz="2000" i="1" spc="4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determines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10" dirty="0">
                <a:latin typeface="+mj-lt"/>
                <a:cs typeface="Calibri" panose="020F0502020204030204" pitchFamily="34" charset="0"/>
              </a:rPr>
              <a:t>whether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 continuous</a:t>
            </a:r>
            <a:r>
              <a:rPr lang="en-US" sz="2000" i="1" spc="25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performance</a:t>
            </a:r>
            <a:r>
              <a:rPr lang="en-US" sz="2000" i="1" spc="1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i="1" spc="-5" dirty="0">
                <a:latin typeface="+mj-lt"/>
                <a:cs typeface="Calibri" panose="020F0502020204030204" pitchFamily="34" charset="0"/>
              </a:rPr>
              <a:t>management has an impact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8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4172-BE11-4919-8798-26025AE4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7" y="203335"/>
            <a:ext cx="11725507" cy="1908215"/>
          </a:xfrm>
        </p:spPr>
        <p:txBody>
          <a:bodyPr/>
          <a:lstStyle/>
          <a:p>
            <a:r>
              <a:rPr lang="en-US" sz="3600" dirty="0"/>
              <a:t>So how do we communicate the value of CPM?</a:t>
            </a:r>
            <a:br>
              <a:rPr lang="en-US" sz="3600" dirty="0"/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Sell it internally to all our employees</a:t>
            </a:r>
            <a:b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lang="en-US" sz="3600" dirty="0"/>
            </a:br>
            <a:r>
              <a:rPr lang="en-US" sz="3600" dirty="0"/>
              <a:t>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AE0FB-7728-4B29-B858-D7B5B016F2B6}"/>
              </a:ext>
            </a:extLst>
          </p:cNvPr>
          <p:cNvSpPr txBox="1"/>
          <p:nvPr/>
        </p:nvSpPr>
        <p:spPr>
          <a:xfrm>
            <a:off x="265667" y="1485752"/>
            <a:ext cx="66462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awareness,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interest,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Educate, prompt and remind employees and managers to have quality conversations,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Regular check-ins and embrace the technology to effectively drive change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4FB6-216B-9612-81FE-78A61D55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49" y="1103106"/>
            <a:ext cx="4599913" cy="48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E370-EBDE-F6A2-64A1-5ECE5EB2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7" y="226701"/>
            <a:ext cx="11725484" cy="314028"/>
          </a:xfrm>
        </p:spPr>
        <p:txBody>
          <a:bodyPr/>
          <a:lstStyle/>
          <a:p>
            <a:r>
              <a:rPr lang="en-US" dirty="0"/>
              <a:t>CPM Plan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BD88D-D1C3-82C6-B6A6-CA927675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2530"/>
              </p:ext>
            </p:extLst>
          </p:nvPr>
        </p:nvGraphicFramePr>
        <p:xfrm>
          <a:off x="233257" y="1023217"/>
          <a:ext cx="11725485" cy="5005527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459462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nudges to create buzz around activation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 with iGrow access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May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with a QR code to access the eLearning module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eLearning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  <a:tr h="7558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sessions on CPM to all employees via the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May - Oct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  <a:tr h="7263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 session on feedback and coaching via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Mint Trainers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May –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29334"/>
                  </a:ext>
                </a:extLst>
              </a:tr>
              <a:tr h="841084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Leader board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96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 Leaderboards to track utilization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MD’s/HRBP’s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     June- Dec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6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91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D0F4-C195-5F6B-F864-8AFD5D47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unpacked- Communication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451D9F-34E4-4227-6B1A-F6527CF76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38942"/>
              </p:ext>
            </p:extLst>
          </p:nvPr>
        </p:nvGraphicFramePr>
        <p:xfrm>
          <a:off x="164146" y="688481"/>
          <a:ext cx="11725485" cy="2682184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459462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Communication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nudges to create buzz around activation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 from AATC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Employees/ People Managers with iGrow access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June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40140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to be printed and displayed in different locations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Posters Printed &amp; Displayed in locations with a QR code to access the eLearning module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9748"/>
                  </a:ext>
                </a:extLst>
              </a:tr>
              <a:tr h="726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E-mail communication to roll out the eLearning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Communication / AATC communication with QR code to access the learning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TM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3794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7F876A-1F89-3886-34FC-F0B685CD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590995" cy="275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A79B1-9A48-2193-7D56-2C1E0BB1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58" y="3429000"/>
            <a:ext cx="3798137" cy="3371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C666C-94C7-6CAF-40F8-03A1FFC8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64" y="3750649"/>
            <a:ext cx="1194743" cy="2106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2059;p66">
            <a:extLst>
              <a:ext uri="{FF2B5EF4-FFF2-40B4-BE49-F238E27FC236}">
                <a16:creationId xmlns:a16="http://schemas.microsoft.com/office/drawing/2014/main" id="{3858AF93-F7FC-ABF5-FC59-A6ED7725CBC3}"/>
              </a:ext>
            </a:extLst>
          </p:cNvPr>
          <p:cNvSpPr/>
          <p:nvPr/>
        </p:nvSpPr>
        <p:spPr>
          <a:xfrm>
            <a:off x="4294240" y="3445012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0" dirty="0">
              <a:solidFill>
                <a:schemeClr val="dk1"/>
              </a:solidFill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" name="Graphic 14" descr="Address Book with solid fill">
            <a:extLst>
              <a:ext uri="{FF2B5EF4-FFF2-40B4-BE49-F238E27FC236}">
                <a16:creationId xmlns:a16="http://schemas.microsoft.com/office/drawing/2014/main" id="{915D329D-CD8D-EABA-B885-9F0807D15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8535" y="3562883"/>
            <a:ext cx="735226" cy="735226"/>
          </a:xfrm>
          <a:prstGeom prst="rect">
            <a:avLst/>
          </a:prstGeom>
        </p:spPr>
      </p:pic>
      <p:sp>
        <p:nvSpPr>
          <p:cNvPr id="17" name="Google Shape;2109;p66">
            <a:extLst>
              <a:ext uri="{FF2B5EF4-FFF2-40B4-BE49-F238E27FC236}">
                <a16:creationId xmlns:a16="http://schemas.microsoft.com/office/drawing/2014/main" id="{611F39ED-954C-9AA4-7C93-5FCF5AC82C19}"/>
              </a:ext>
            </a:extLst>
          </p:cNvPr>
          <p:cNvSpPr txBox="1"/>
          <p:nvPr/>
        </p:nvSpPr>
        <p:spPr>
          <a:xfrm>
            <a:off x="6161288" y="5791636"/>
            <a:ext cx="1785474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Poster campaigns          ( May/June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CA7FF9-9629-3D60-25E0-455F31070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155" y="3838208"/>
            <a:ext cx="1855631" cy="186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C5B98A-E3D0-39B3-514D-36178D7F24A3}"/>
              </a:ext>
            </a:extLst>
          </p:cNvPr>
          <p:cNvSpPr txBox="1"/>
          <p:nvPr/>
        </p:nvSpPr>
        <p:spPr>
          <a:xfrm>
            <a:off x="2359257" y="3445012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E7557-1D84-0931-B154-CAC07980FB0A}"/>
              </a:ext>
            </a:extLst>
          </p:cNvPr>
          <p:cNvSpPr txBox="1"/>
          <p:nvPr/>
        </p:nvSpPr>
        <p:spPr>
          <a:xfrm>
            <a:off x="6675584" y="3400186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10149C-4D7F-4B7F-94D4-81448DB22AC5}"/>
              </a:ext>
            </a:extLst>
          </p:cNvPr>
          <p:cNvSpPr txBox="1"/>
          <p:nvPr/>
        </p:nvSpPr>
        <p:spPr>
          <a:xfrm>
            <a:off x="10287876" y="3419770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612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A9BAA-0DDF-B786-E42F-1EA35E61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52" y="3016295"/>
            <a:ext cx="3078919" cy="128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2061;p66">
            <a:extLst>
              <a:ext uri="{FF2B5EF4-FFF2-40B4-BE49-F238E27FC236}">
                <a16:creationId xmlns:a16="http://schemas.microsoft.com/office/drawing/2014/main" id="{C8B1665A-A086-C3D5-6AB9-5E6FCC9BF6F1}"/>
              </a:ext>
            </a:extLst>
          </p:cNvPr>
          <p:cNvSpPr/>
          <p:nvPr/>
        </p:nvSpPr>
        <p:spPr>
          <a:xfrm>
            <a:off x="343465" y="2553659"/>
            <a:ext cx="1018000" cy="1018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2F2F2"/>
              </a:gs>
              <a:gs pos="100000">
                <a:srgbClr val="D8D8D8"/>
              </a:gs>
            </a:gsLst>
            <a:lin ang="5400012" scaled="0"/>
          </a:gradFill>
          <a:ln>
            <a:noFill/>
          </a:ln>
          <a:effectLst>
            <a:outerShdw blurRad="10160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C30D7-B01E-D9A9-F873-C0ED8D7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unpacked- Enablement sessions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86DB3F-706A-FE22-3052-99859DAFE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07753"/>
              </p:ext>
            </p:extLst>
          </p:nvPr>
        </p:nvGraphicFramePr>
        <p:xfrm>
          <a:off x="164147" y="941573"/>
          <a:ext cx="11725485" cy="1271953"/>
        </p:xfrm>
        <a:graphic>
          <a:graphicData uri="http://schemas.openxmlformats.org/drawingml/2006/table">
            <a:tbl>
              <a:tblPr firstRow="1" bandRow="1"/>
              <a:tblGrid>
                <a:gridCol w="1386221">
                  <a:extLst>
                    <a:ext uri="{9D8B030D-6E8A-4147-A177-3AD203B41FA5}">
                      <a16:colId xmlns:a16="http://schemas.microsoft.com/office/drawing/2014/main" val="14061269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944956755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2724270909"/>
                    </a:ext>
                  </a:extLst>
                </a:gridCol>
                <a:gridCol w="1841868">
                  <a:extLst>
                    <a:ext uri="{9D8B030D-6E8A-4147-A177-3AD203B41FA5}">
                      <a16:colId xmlns:a16="http://schemas.microsoft.com/office/drawing/2014/main" val="1260427765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236307671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3930301683"/>
                    </a:ext>
                  </a:extLst>
                </a:gridCol>
              </a:tblGrid>
              <a:tr h="5160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Accountability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Audience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599"/>
                  </a:ext>
                </a:extLst>
              </a:tr>
              <a:tr h="7558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 Sessions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Training sessions on CPM to all employees via the Open calendar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 TM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Employees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mbria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May - Oct</a:t>
                      </a:r>
                    </a:p>
                  </a:txBody>
                  <a:tcPr marL="121808" marR="121808" marT="60904" marB="60904" anchor="ctr">
                    <a:lnL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395"/>
                  </a:ext>
                </a:extLst>
              </a:tr>
            </a:tbl>
          </a:graphicData>
        </a:graphic>
      </p:graphicFrame>
      <p:grpSp>
        <p:nvGrpSpPr>
          <p:cNvPr id="6" name="Google Shape;2111;p66" descr="Customer review">
            <a:extLst>
              <a:ext uri="{FF2B5EF4-FFF2-40B4-BE49-F238E27FC236}">
                <a16:creationId xmlns:a16="http://schemas.microsoft.com/office/drawing/2014/main" id="{6F06E7BE-321E-BC6F-F45D-FDFD4CBF0FF0}"/>
              </a:ext>
            </a:extLst>
          </p:cNvPr>
          <p:cNvGrpSpPr/>
          <p:nvPr/>
        </p:nvGrpSpPr>
        <p:grpSpPr>
          <a:xfrm>
            <a:off x="606431" y="2751041"/>
            <a:ext cx="492068" cy="539813"/>
            <a:chOff x="4686460" y="3210584"/>
            <a:chExt cx="492068" cy="539813"/>
          </a:xfrm>
        </p:grpSpPr>
        <p:sp>
          <p:nvSpPr>
            <p:cNvPr id="7" name="Google Shape;2112;p66">
              <a:extLst>
                <a:ext uri="{FF2B5EF4-FFF2-40B4-BE49-F238E27FC236}">
                  <a16:creationId xmlns:a16="http://schemas.microsoft.com/office/drawing/2014/main" id="{430DF1C7-1567-ED47-845E-43297A95846A}"/>
                </a:ext>
              </a:extLst>
            </p:cNvPr>
            <p:cNvSpPr/>
            <p:nvPr/>
          </p:nvSpPr>
          <p:spPr>
            <a:xfrm>
              <a:off x="5021162" y="348735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113;p66">
              <a:extLst>
                <a:ext uri="{FF2B5EF4-FFF2-40B4-BE49-F238E27FC236}">
                  <a16:creationId xmlns:a16="http://schemas.microsoft.com/office/drawing/2014/main" id="{31DA0385-1476-B680-8CC6-3C1D93C19EC0}"/>
                </a:ext>
              </a:extLst>
            </p:cNvPr>
            <p:cNvSpPr/>
            <p:nvPr/>
          </p:nvSpPr>
          <p:spPr>
            <a:xfrm>
              <a:off x="4739369" y="348735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14;p66">
              <a:extLst>
                <a:ext uri="{FF2B5EF4-FFF2-40B4-BE49-F238E27FC236}">
                  <a16:creationId xmlns:a16="http://schemas.microsoft.com/office/drawing/2014/main" id="{D2AA8BF2-8777-BC4E-6191-A52E1B988E64}"/>
                </a:ext>
              </a:extLst>
            </p:cNvPr>
            <p:cNvSpPr/>
            <p:nvPr/>
          </p:nvSpPr>
          <p:spPr>
            <a:xfrm>
              <a:off x="4988357" y="3607362"/>
              <a:ext cx="190171" cy="101877"/>
            </a:xfrm>
            <a:custGeom>
              <a:avLst/>
              <a:gdLst/>
              <a:ahLst/>
              <a:cxnLst/>
              <a:rect l="l" t="t" r="r" b="b"/>
              <a:pathLst>
                <a:path w="190171" h="101877" extrusionOk="0">
                  <a:moveTo>
                    <a:pt x="180799" y="31447"/>
                  </a:moveTo>
                  <a:cubicBezTo>
                    <a:pt x="165554" y="19591"/>
                    <a:pt x="147920" y="11180"/>
                    <a:pt x="129113" y="6792"/>
                  </a:cubicBezTo>
                  <a:cubicBezTo>
                    <a:pt x="114977" y="2663"/>
                    <a:pt x="100366" y="379"/>
                    <a:pt x="85645" y="0"/>
                  </a:cubicBezTo>
                  <a:cubicBezTo>
                    <a:pt x="70912" y="-33"/>
                    <a:pt x="56264" y="2259"/>
                    <a:pt x="42245" y="6792"/>
                  </a:cubicBezTo>
                  <a:cubicBezTo>
                    <a:pt x="28215" y="10528"/>
                    <a:pt x="14807" y="16294"/>
                    <a:pt x="2445" y="23908"/>
                  </a:cubicBezTo>
                  <a:lnTo>
                    <a:pt x="0" y="26692"/>
                  </a:lnTo>
                  <a:cubicBezTo>
                    <a:pt x="19747" y="32023"/>
                    <a:pt x="38222" y="41261"/>
                    <a:pt x="54335" y="53860"/>
                  </a:cubicBezTo>
                  <a:cubicBezTo>
                    <a:pt x="66999" y="63164"/>
                    <a:pt x="74386" y="78015"/>
                    <a:pt x="74167" y="93728"/>
                  </a:cubicBezTo>
                  <a:lnTo>
                    <a:pt x="74167" y="105817"/>
                  </a:lnTo>
                  <a:lnTo>
                    <a:pt x="191326" y="105817"/>
                  </a:lnTo>
                  <a:lnTo>
                    <a:pt x="191326" y="52637"/>
                  </a:lnTo>
                  <a:cubicBezTo>
                    <a:pt x="191558" y="44263"/>
                    <a:pt x="187612" y="36321"/>
                    <a:pt x="180799" y="3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115;p66">
              <a:extLst>
                <a:ext uri="{FF2B5EF4-FFF2-40B4-BE49-F238E27FC236}">
                  <a16:creationId xmlns:a16="http://schemas.microsoft.com/office/drawing/2014/main" id="{1B8C8C0A-1358-D735-594F-DE87AA0A24A7}"/>
                </a:ext>
              </a:extLst>
            </p:cNvPr>
            <p:cNvSpPr/>
            <p:nvPr/>
          </p:nvSpPr>
          <p:spPr>
            <a:xfrm>
              <a:off x="4686460" y="3607362"/>
              <a:ext cx="190171" cy="101877"/>
            </a:xfrm>
            <a:custGeom>
              <a:avLst/>
              <a:gdLst/>
              <a:ahLst/>
              <a:cxnLst/>
              <a:rect l="l" t="t" r="r" b="b"/>
              <a:pathLst>
                <a:path w="190171" h="101877" extrusionOk="0">
                  <a:moveTo>
                    <a:pt x="117431" y="93728"/>
                  </a:moveTo>
                  <a:cubicBezTo>
                    <a:pt x="117442" y="78428"/>
                    <a:pt x="124478" y="63981"/>
                    <a:pt x="136516" y="54539"/>
                  </a:cubicBezTo>
                  <a:lnTo>
                    <a:pt x="137263" y="53860"/>
                  </a:lnTo>
                  <a:lnTo>
                    <a:pt x="138146" y="53248"/>
                  </a:lnTo>
                  <a:cubicBezTo>
                    <a:pt x="154449" y="41647"/>
                    <a:pt x="172491" y="32706"/>
                    <a:pt x="191598" y="26760"/>
                  </a:cubicBezTo>
                  <a:cubicBezTo>
                    <a:pt x="190239" y="25334"/>
                    <a:pt x="188949" y="23840"/>
                    <a:pt x="187726" y="22346"/>
                  </a:cubicBezTo>
                  <a:cubicBezTo>
                    <a:pt x="175676" y="15345"/>
                    <a:pt x="162685" y="10107"/>
                    <a:pt x="149149" y="6792"/>
                  </a:cubicBezTo>
                  <a:cubicBezTo>
                    <a:pt x="135035" y="2668"/>
                    <a:pt x="120448" y="386"/>
                    <a:pt x="105749" y="0"/>
                  </a:cubicBezTo>
                  <a:cubicBezTo>
                    <a:pt x="90992" y="-38"/>
                    <a:pt x="76323" y="2255"/>
                    <a:pt x="62281" y="6792"/>
                  </a:cubicBezTo>
                  <a:cubicBezTo>
                    <a:pt x="43737" y="11908"/>
                    <a:pt x="26241" y="20254"/>
                    <a:pt x="10595" y="31447"/>
                  </a:cubicBezTo>
                  <a:cubicBezTo>
                    <a:pt x="4007" y="36517"/>
                    <a:pt x="104" y="44325"/>
                    <a:pt x="0" y="52637"/>
                  </a:cubicBezTo>
                  <a:lnTo>
                    <a:pt x="0" y="105817"/>
                  </a:lnTo>
                  <a:lnTo>
                    <a:pt x="117431" y="1058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116;p66">
              <a:extLst>
                <a:ext uri="{FF2B5EF4-FFF2-40B4-BE49-F238E27FC236}">
                  <a16:creationId xmlns:a16="http://schemas.microsoft.com/office/drawing/2014/main" id="{07721C3B-2DF1-BED0-CB18-4E89148C6A01}"/>
                </a:ext>
              </a:extLst>
            </p:cNvPr>
            <p:cNvSpPr/>
            <p:nvPr/>
          </p:nvSpPr>
          <p:spPr>
            <a:xfrm>
              <a:off x="4827391" y="3648520"/>
              <a:ext cx="210546" cy="101877"/>
            </a:xfrm>
            <a:custGeom>
              <a:avLst/>
              <a:gdLst/>
              <a:ahLst/>
              <a:cxnLst/>
              <a:rect l="l" t="t" r="r" b="b"/>
              <a:pathLst>
                <a:path w="210546" h="101877" extrusionOk="0">
                  <a:moveTo>
                    <a:pt x="0" y="105411"/>
                  </a:moveTo>
                  <a:lnTo>
                    <a:pt x="0" y="52570"/>
                  </a:lnTo>
                  <a:cubicBezTo>
                    <a:pt x="32" y="44259"/>
                    <a:pt x="3953" y="36442"/>
                    <a:pt x="10595" y="31447"/>
                  </a:cubicBezTo>
                  <a:cubicBezTo>
                    <a:pt x="26210" y="20202"/>
                    <a:pt x="43716" y="11852"/>
                    <a:pt x="62281" y="6793"/>
                  </a:cubicBezTo>
                  <a:cubicBezTo>
                    <a:pt x="76293" y="2230"/>
                    <a:pt x="90945" y="-63"/>
                    <a:pt x="105681" y="1"/>
                  </a:cubicBezTo>
                  <a:cubicBezTo>
                    <a:pt x="120406" y="347"/>
                    <a:pt x="135020" y="2631"/>
                    <a:pt x="149149" y="6793"/>
                  </a:cubicBezTo>
                  <a:cubicBezTo>
                    <a:pt x="167976" y="11123"/>
                    <a:pt x="185621" y="19539"/>
                    <a:pt x="200835" y="31447"/>
                  </a:cubicBezTo>
                  <a:cubicBezTo>
                    <a:pt x="207673" y="36277"/>
                    <a:pt x="211648" y="44202"/>
                    <a:pt x="211430" y="52570"/>
                  </a:cubicBezTo>
                  <a:lnTo>
                    <a:pt x="211430" y="105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17;p66">
              <a:extLst>
                <a:ext uri="{FF2B5EF4-FFF2-40B4-BE49-F238E27FC236}">
                  <a16:creationId xmlns:a16="http://schemas.microsoft.com/office/drawing/2014/main" id="{1E22CDEA-CFBD-783E-015A-4D7EB1FA908B}"/>
                </a:ext>
              </a:extLst>
            </p:cNvPr>
            <p:cNvSpPr/>
            <p:nvPr/>
          </p:nvSpPr>
          <p:spPr>
            <a:xfrm>
              <a:off x="4880231" y="3528441"/>
              <a:ext cx="101877" cy="101877"/>
            </a:xfrm>
            <a:custGeom>
              <a:avLst/>
              <a:gdLst/>
              <a:ahLst/>
              <a:cxnLst/>
              <a:rect l="l" t="t" r="r" b="b"/>
              <a:pathLst>
                <a:path w="101877" h="101877" extrusionOk="0">
                  <a:moveTo>
                    <a:pt x="105681" y="52840"/>
                  </a:moveTo>
                  <a:cubicBezTo>
                    <a:pt x="105681" y="82023"/>
                    <a:pt x="82023" y="105681"/>
                    <a:pt x="52840" y="105681"/>
                  </a:cubicBezTo>
                  <a:cubicBezTo>
                    <a:pt x="23657" y="105681"/>
                    <a:pt x="0" y="82023"/>
                    <a:pt x="0" y="52840"/>
                  </a:cubicBezTo>
                  <a:cubicBezTo>
                    <a:pt x="0" y="23657"/>
                    <a:pt x="23657" y="0"/>
                    <a:pt x="52840" y="0"/>
                  </a:cubicBezTo>
                  <a:cubicBezTo>
                    <a:pt x="82023" y="0"/>
                    <a:pt x="105681" y="23657"/>
                    <a:pt x="105681" y="5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18;p66">
              <a:extLst>
                <a:ext uri="{FF2B5EF4-FFF2-40B4-BE49-F238E27FC236}">
                  <a16:creationId xmlns:a16="http://schemas.microsoft.com/office/drawing/2014/main" id="{121D4365-6678-2145-6079-BAA1E856589B}"/>
                </a:ext>
              </a:extLst>
            </p:cNvPr>
            <p:cNvSpPr/>
            <p:nvPr/>
          </p:nvSpPr>
          <p:spPr>
            <a:xfrm>
              <a:off x="4686868" y="3210584"/>
              <a:ext cx="489012" cy="244506"/>
            </a:xfrm>
            <a:custGeom>
              <a:avLst/>
              <a:gdLst/>
              <a:ahLst/>
              <a:cxnLst/>
              <a:rect l="l" t="t" r="r" b="b"/>
              <a:pathLst>
                <a:path w="489012" h="244506" extrusionOk="0">
                  <a:moveTo>
                    <a:pt x="466939" y="0"/>
                  </a:moveTo>
                  <a:lnTo>
                    <a:pt x="27167" y="0"/>
                  </a:lnTo>
                  <a:cubicBezTo>
                    <a:pt x="12163" y="0"/>
                    <a:pt x="0" y="12163"/>
                    <a:pt x="0" y="27167"/>
                  </a:cubicBezTo>
                  <a:lnTo>
                    <a:pt x="0" y="176588"/>
                  </a:lnTo>
                  <a:cubicBezTo>
                    <a:pt x="0" y="191592"/>
                    <a:pt x="12163" y="203755"/>
                    <a:pt x="27167" y="203755"/>
                  </a:cubicBezTo>
                  <a:lnTo>
                    <a:pt x="127347" y="203755"/>
                  </a:lnTo>
                  <a:lnTo>
                    <a:pt x="127347" y="244506"/>
                  </a:lnTo>
                  <a:lnTo>
                    <a:pt x="170135" y="203755"/>
                  </a:lnTo>
                  <a:lnTo>
                    <a:pt x="216320" y="203755"/>
                  </a:lnTo>
                  <a:lnTo>
                    <a:pt x="242808" y="244506"/>
                  </a:lnTo>
                  <a:lnTo>
                    <a:pt x="267259" y="203755"/>
                  </a:lnTo>
                  <a:lnTo>
                    <a:pt x="315481" y="203755"/>
                  </a:lnTo>
                  <a:lnTo>
                    <a:pt x="358269" y="244506"/>
                  </a:lnTo>
                  <a:lnTo>
                    <a:pt x="358269" y="203755"/>
                  </a:lnTo>
                  <a:lnTo>
                    <a:pt x="466939" y="203755"/>
                  </a:lnTo>
                  <a:cubicBezTo>
                    <a:pt x="481942" y="203755"/>
                    <a:pt x="494106" y="191592"/>
                    <a:pt x="494106" y="176588"/>
                  </a:cubicBezTo>
                  <a:lnTo>
                    <a:pt x="494106" y="27167"/>
                  </a:lnTo>
                  <a:cubicBezTo>
                    <a:pt x="494106" y="12163"/>
                    <a:pt x="481942" y="0"/>
                    <a:pt x="466939" y="0"/>
                  </a:cubicBezTo>
                  <a:close/>
                  <a:moveTo>
                    <a:pt x="67918" y="61127"/>
                  </a:moveTo>
                  <a:lnTo>
                    <a:pt x="385437" y="61127"/>
                  </a:lnTo>
                  <a:lnTo>
                    <a:pt x="385437" y="74710"/>
                  </a:lnTo>
                  <a:lnTo>
                    <a:pt x="67918" y="74710"/>
                  </a:lnTo>
                  <a:close/>
                  <a:moveTo>
                    <a:pt x="317518" y="142629"/>
                  </a:moveTo>
                  <a:lnTo>
                    <a:pt x="67918" y="142629"/>
                  </a:lnTo>
                  <a:lnTo>
                    <a:pt x="67918" y="129045"/>
                  </a:lnTo>
                  <a:lnTo>
                    <a:pt x="317518" y="129045"/>
                  </a:lnTo>
                  <a:close/>
                  <a:moveTo>
                    <a:pt x="426188" y="108669"/>
                  </a:moveTo>
                  <a:lnTo>
                    <a:pt x="67918" y="108669"/>
                  </a:lnTo>
                  <a:lnTo>
                    <a:pt x="67918" y="95086"/>
                  </a:lnTo>
                  <a:lnTo>
                    <a:pt x="426188" y="95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109;p66">
            <a:extLst>
              <a:ext uri="{FF2B5EF4-FFF2-40B4-BE49-F238E27FC236}">
                <a16:creationId xmlns:a16="http://schemas.microsoft.com/office/drawing/2014/main" id="{5E743931-1AF0-A5FC-DCE0-F1889536FDE8}"/>
              </a:ext>
            </a:extLst>
          </p:cNvPr>
          <p:cNvSpPr txBox="1"/>
          <p:nvPr/>
        </p:nvSpPr>
        <p:spPr>
          <a:xfrm>
            <a:off x="1586265" y="4351729"/>
            <a:ext cx="27840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Virtual sessions including experiential activities* </a:t>
            </a:r>
          </a:p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          (June)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sp>
        <p:nvSpPr>
          <p:cNvPr id="15" name="Google Shape;2227;p68">
            <a:extLst>
              <a:ext uri="{FF2B5EF4-FFF2-40B4-BE49-F238E27FC236}">
                <a16:creationId xmlns:a16="http://schemas.microsoft.com/office/drawing/2014/main" id="{F51CEEFD-551E-754F-77F1-CA77D5B11F4A}"/>
              </a:ext>
            </a:extLst>
          </p:cNvPr>
          <p:cNvSpPr txBox="1">
            <a:spLocks/>
          </p:cNvSpPr>
          <p:nvPr/>
        </p:nvSpPr>
        <p:spPr>
          <a:xfrm>
            <a:off x="747362" y="5267888"/>
            <a:ext cx="3729437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MY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Bite size sessions that cover the concepts of different conversations,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Continuous performance management approaches, performance as an ongoing development process, rather than an annual appraisal process. 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MY" sz="1050" dirty="0">
              <a:latin typeface="+mj-lt"/>
            </a:endParaRPr>
          </a:p>
        </p:txBody>
      </p:sp>
      <p:sp>
        <p:nvSpPr>
          <p:cNvPr id="16" name="Google Shape;2227;p68">
            <a:extLst>
              <a:ext uri="{FF2B5EF4-FFF2-40B4-BE49-F238E27FC236}">
                <a16:creationId xmlns:a16="http://schemas.microsoft.com/office/drawing/2014/main" id="{7C9A5132-A1F5-0B10-8787-78DEFAAB0E3D}"/>
              </a:ext>
            </a:extLst>
          </p:cNvPr>
          <p:cNvSpPr txBox="1">
            <a:spLocks/>
          </p:cNvSpPr>
          <p:nvPr/>
        </p:nvSpPr>
        <p:spPr>
          <a:xfrm>
            <a:off x="5145737" y="5040620"/>
            <a:ext cx="5703877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An engaging and experiential concept to emphasis the importance of CPM and demonstrate the ability to add their activities , achievements and regular check ins with their employees/ Managers</a:t>
            </a:r>
          </a:p>
          <a:p>
            <a:pPr marL="0" indent="0"/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MY" sz="105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229739-7685-17B0-D856-EEF8F635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58" y="3503010"/>
            <a:ext cx="1474240" cy="820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D2EEDB-60E5-90A2-70B4-E803796ECFCC}"/>
              </a:ext>
            </a:extLst>
          </p:cNvPr>
          <p:cNvSpPr txBox="1"/>
          <p:nvPr/>
        </p:nvSpPr>
        <p:spPr>
          <a:xfrm>
            <a:off x="5012173" y="3188977"/>
            <a:ext cx="2085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1. Simulation via qr code</a:t>
            </a:r>
          </a:p>
          <a:p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4D4AF-6FB9-BB06-3A3D-6DE846146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826450" y="4395082"/>
            <a:ext cx="282296" cy="281047"/>
          </a:xfrm>
          <a:prstGeom prst="rect">
            <a:avLst/>
          </a:prstGeom>
        </p:spPr>
      </p:pic>
      <p:sp>
        <p:nvSpPr>
          <p:cNvPr id="21" name="Google Shape;2109;p66">
            <a:extLst>
              <a:ext uri="{FF2B5EF4-FFF2-40B4-BE49-F238E27FC236}">
                <a16:creationId xmlns:a16="http://schemas.microsoft.com/office/drawing/2014/main" id="{FA5AD18E-E48B-A1EB-EE2B-04F72356F5BE}"/>
              </a:ext>
            </a:extLst>
          </p:cNvPr>
          <p:cNvSpPr txBox="1"/>
          <p:nvPr/>
        </p:nvSpPr>
        <p:spPr>
          <a:xfrm>
            <a:off x="7358414" y="2336573"/>
            <a:ext cx="27840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cs typeface="Varela Round"/>
                <a:sym typeface="Lato"/>
              </a:rPr>
              <a:t>Session activities</a:t>
            </a:r>
            <a:endParaRPr sz="1467" dirty="0">
              <a:solidFill>
                <a:schemeClr val="dk1"/>
              </a:solidFill>
              <a:highlight>
                <a:srgbClr val="FFFFFF"/>
              </a:highlight>
              <a:latin typeface="+mj-lt"/>
              <a:cs typeface="Varela Round"/>
              <a:sym typeface="La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E1F7C-51AA-C2F7-A1F6-E5E42E7E0C7D}"/>
              </a:ext>
            </a:extLst>
          </p:cNvPr>
          <p:cNvSpPr txBox="1"/>
          <p:nvPr/>
        </p:nvSpPr>
        <p:spPr>
          <a:xfrm>
            <a:off x="2303682" y="2451612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4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173013-6784-C541-4629-9178691753F5}"/>
              </a:ext>
            </a:extLst>
          </p:cNvPr>
          <p:cNvCxnSpPr>
            <a:cxnSpLocks/>
          </p:cNvCxnSpPr>
          <p:nvPr/>
        </p:nvCxnSpPr>
        <p:spPr>
          <a:xfrm>
            <a:off x="4728582" y="2451612"/>
            <a:ext cx="31197" cy="411247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ADC3A1-324B-A7A2-44D6-D471C972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748" y="3396504"/>
            <a:ext cx="1298281" cy="12925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D53380-1651-F213-A3BE-E1C8AC0362FA}"/>
              </a:ext>
            </a:extLst>
          </p:cNvPr>
          <p:cNvSpPr txBox="1"/>
          <p:nvPr/>
        </p:nvSpPr>
        <p:spPr>
          <a:xfrm>
            <a:off x="7301046" y="3175795"/>
            <a:ext cx="2000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1" dirty="0"/>
              <a:t>2. Quiz on continuous PM</a:t>
            </a:r>
          </a:p>
        </p:txBody>
      </p:sp>
      <p:grpSp>
        <p:nvGrpSpPr>
          <p:cNvPr id="33" name="object 9">
            <a:extLst>
              <a:ext uri="{FF2B5EF4-FFF2-40B4-BE49-F238E27FC236}">
                <a16:creationId xmlns:a16="http://schemas.microsoft.com/office/drawing/2014/main" id="{E57B2468-4F4B-5733-E6DC-1F5091113B41}"/>
              </a:ext>
            </a:extLst>
          </p:cNvPr>
          <p:cNvGrpSpPr/>
          <p:nvPr/>
        </p:nvGrpSpPr>
        <p:grpSpPr>
          <a:xfrm>
            <a:off x="9222553" y="3459219"/>
            <a:ext cx="2783999" cy="1506719"/>
            <a:chOff x="487680" y="1107947"/>
            <a:chExt cx="10561320" cy="5180330"/>
          </a:xfrm>
        </p:grpSpPr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368D68D7-4CF7-E6D0-A2A6-A545DC0DF5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80" y="1286255"/>
              <a:ext cx="2959608" cy="5001768"/>
            </a:xfrm>
            <a:prstGeom prst="rect">
              <a:avLst/>
            </a:prstGeom>
          </p:spPr>
        </p:pic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B77C3A5C-15A0-E253-A994-7BC4A3D26621}"/>
                </a:ext>
              </a:extLst>
            </p:cNvPr>
            <p:cNvSpPr/>
            <p:nvPr/>
          </p:nvSpPr>
          <p:spPr>
            <a:xfrm>
              <a:off x="3808476" y="1379219"/>
              <a:ext cx="0" cy="4881245"/>
            </a:xfrm>
            <a:custGeom>
              <a:avLst/>
              <a:gdLst/>
              <a:ahLst/>
              <a:cxnLst/>
              <a:rect l="l" t="t" r="r" b="b"/>
              <a:pathLst>
                <a:path h="4881245">
                  <a:moveTo>
                    <a:pt x="0" y="0"/>
                  </a:moveTo>
                  <a:lnTo>
                    <a:pt x="0" y="4880813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E2DDB49B-2B08-2513-7C30-4FEDEB3D6845}"/>
                </a:ext>
              </a:extLst>
            </p:cNvPr>
            <p:cNvSpPr/>
            <p:nvPr/>
          </p:nvSpPr>
          <p:spPr>
            <a:xfrm>
              <a:off x="3960876" y="1107947"/>
              <a:ext cx="0" cy="5174615"/>
            </a:xfrm>
            <a:custGeom>
              <a:avLst/>
              <a:gdLst/>
              <a:ahLst/>
              <a:cxnLst/>
              <a:rect l="l" t="t" r="r" b="b"/>
              <a:pathLst>
                <a:path h="5174615">
                  <a:moveTo>
                    <a:pt x="0" y="0"/>
                  </a:moveTo>
                  <a:lnTo>
                    <a:pt x="0" y="5174081"/>
                  </a:lnTo>
                </a:path>
              </a:pathLst>
            </a:custGeom>
            <a:ln w="914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7" name="object 13">
              <a:extLst>
                <a:ext uri="{FF2B5EF4-FFF2-40B4-BE49-F238E27FC236}">
                  <a16:creationId xmlns:a16="http://schemas.microsoft.com/office/drawing/2014/main" id="{B86AA3C8-4AB8-F383-ACD4-88BA6F57AD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512" y="2020823"/>
              <a:ext cx="2069592" cy="3681984"/>
            </a:xfrm>
            <a:prstGeom prst="rect">
              <a:avLst/>
            </a:prstGeom>
          </p:spPr>
        </p:pic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464CDF4C-BB79-2797-2D8D-585C69DA51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0327" y="1341119"/>
              <a:ext cx="5900928" cy="3319272"/>
            </a:xfrm>
            <a:prstGeom prst="rect">
              <a:avLst/>
            </a:prstGeom>
          </p:spPr>
        </p:pic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57117A0F-D346-76CD-C6EE-DABC141134D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9912" y="1133855"/>
              <a:ext cx="6419088" cy="511454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93C236-33AD-F925-2751-BB7896496D98}"/>
              </a:ext>
            </a:extLst>
          </p:cNvPr>
          <p:cNvSpPr txBox="1"/>
          <p:nvPr/>
        </p:nvSpPr>
        <p:spPr>
          <a:xfrm>
            <a:off x="9842313" y="3142961"/>
            <a:ext cx="2000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1" dirty="0"/>
              <a:t>3. Practical application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5A031C-38BA-B04A-E68F-22E556D12BFA}"/>
              </a:ext>
            </a:extLst>
          </p:cNvPr>
          <p:cNvSpPr txBox="1"/>
          <p:nvPr/>
        </p:nvSpPr>
        <p:spPr>
          <a:xfrm>
            <a:off x="17889" y="6245148"/>
            <a:ext cx="445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* </a:t>
            </a:r>
            <a:r>
              <a:rPr lang="en-US" sz="800" b="1" i="1" dirty="0" err="1"/>
              <a:t>Elearning</a:t>
            </a:r>
            <a:r>
              <a:rPr lang="en-US" sz="800" b="1" i="1" dirty="0"/>
              <a:t> will be a pre-course that would need to be completed prior to attending the session</a:t>
            </a:r>
          </a:p>
        </p:txBody>
      </p:sp>
    </p:spTree>
    <p:extLst>
      <p:ext uri="{BB962C8B-B14F-4D97-AF65-F5344CB8AC3E}">
        <p14:creationId xmlns:p14="http://schemas.microsoft.com/office/powerpoint/2010/main" val="3446472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2.xml><?xml version="1.0" encoding="utf-8"?>
<a:theme xmlns:a="http://schemas.openxmlformats.org/drawingml/2006/main" name="7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3.xml><?xml version="1.0" encoding="utf-8"?>
<a:theme xmlns:a="http://schemas.openxmlformats.org/drawingml/2006/main" name="1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CE0F54AB-BD49-4670-BA49-6C2228295003}" vid="{F18C2F0B-508A-4AE9-8804-012EFE60C81E}"/>
    </a:ext>
  </a:extLst>
</a:theme>
</file>

<file path=ppt/theme/theme4.xml><?xml version="1.0" encoding="utf-8"?>
<a:theme xmlns:a="http://schemas.openxmlformats.org/drawingml/2006/main" name="73_Al Futtaim_CF_DE1410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5.xml><?xml version="1.0" encoding="utf-8"?>
<a:theme xmlns:a="http://schemas.openxmlformats.org/drawingml/2006/main" name="Workplace 2020">
  <a:themeElements>
    <a:clrScheme name="WPM 2020 v2">
      <a:dk1>
        <a:srgbClr val="20252D"/>
      </a:dk1>
      <a:lt1>
        <a:srgbClr val="FFFFFF"/>
      </a:lt1>
      <a:dk2>
        <a:srgbClr val="20252D"/>
      </a:dk2>
      <a:lt2>
        <a:srgbClr val="FFFFFF"/>
      </a:lt2>
      <a:accent1>
        <a:srgbClr val="1F8CF7"/>
      </a:accent1>
      <a:accent2>
        <a:srgbClr val="FF645A"/>
      </a:accent2>
      <a:accent3>
        <a:srgbClr val="64D2D2"/>
      </a:accent3>
      <a:accent4>
        <a:srgbClr val="C3C077"/>
      </a:accent4>
      <a:accent5>
        <a:srgbClr val="969696"/>
      </a:accent5>
      <a:accent6>
        <a:srgbClr val="D2D2D2"/>
      </a:accent6>
      <a:hlink>
        <a:srgbClr val="1F8CF7"/>
      </a:hlink>
      <a:folHlink>
        <a:srgbClr val="64D2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c0dc77-60f5-4f99-bbca-b5091d896c3a">
      <Terms xmlns="http://schemas.microsoft.com/office/infopath/2007/PartnerControls"/>
    </lcf76f155ced4ddcb4097134ff3c332f>
    <TaxCatchAll xmlns="8a59da31-eca7-495b-8729-68648cf49b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41BA87934ED4D9274635D10C15AD4" ma:contentTypeVersion="13" ma:contentTypeDescription="Create a new document." ma:contentTypeScope="" ma:versionID="c6fdce238c0b0ffe9a0477fa618e5465">
  <xsd:schema xmlns:xsd="http://www.w3.org/2001/XMLSchema" xmlns:xs="http://www.w3.org/2001/XMLSchema" xmlns:p="http://schemas.microsoft.com/office/2006/metadata/properties" xmlns:ns2="81c0dc77-60f5-4f99-bbca-b5091d896c3a" xmlns:ns3="8a59da31-eca7-495b-8729-68648cf49ba5" targetNamespace="http://schemas.microsoft.com/office/2006/metadata/properties" ma:root="true" ma:fieldsID="999cf0686217edc6f203c01d481628e0" ns2:_="" ns3:_="">
    <xsd:import namespace="81c0dc77-60f5-4f99-bbca-b5091d896c3a"/>
    <xsd:import namespace="8a59da31-eca7-495b-8729-68648cf49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0dc77-60f5-4f99-bbca-b5091d896c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f333aa0-1660-4a69-b487-86ecbf4b4b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9da31-eca7-495b-8729-68648cf49ba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dc7382-b0bb-456d-a7f3-98e65e6a9c45}" ma:internalName="TaxCatchAll" ma:showField="CatchAllData" ma:web="8a59da31-eca7-495b-8729-68648cf49b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16D6FA-3B37-4C99-9304-770EF29493B4}">
  <ds:schemaRefs>
    <ds:schemaRef ds:uri="http://schemas.microsoft.com/office/2006/metadata/properties"/>
    <ds:schemaRef ds:uri="http://schemas.microsoft.com/office/infopath/2007/PartnerControls"/>
    <ds:schemaRef ds:uri="81c0dc77-60f5-4f99-bbca-b5091d896c3a"/>
    <ds:schemaRef ds:uri="8a59da31-eca7-495b-8729-68648cf49ba5"/>
  </ds:schemaRefs>
</ds:datastoreItem>
</file>

<file path=customXml/itemProps2.xml><?xml version="1.0" encoding="utf-8"?>
<ds:datastoreItem xmlns:ds="http://schemas.openxmlformats.org/officeDocument/2006/customXml" ds:itemID="{E618DA95-123D-462E-9428-3382DF8255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FD17E9-E1C8-4409-B62F-8DFA70EE29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c0dc77-60f5-4f99-bbca-b5091d896c3a"/>
    <ds:schemaRef ds:uri="8a59da31-eca7-495b-8729-68648cf49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5050</TotalTime>
  <Words>1574</Words>
  <Application>Microsoft Office PowerPoint</Application>
  <PresentationFormat>Widescreen</PresentationFormat>
  <Paragraphs>434</Paragraphs>
  <Slides>19</Slides>
  <Notes>1</Notes>
  <HiddenSlides>9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Aptos</vt:lpstr>
      <vt:lpstr>Arial</vt:lpstr>
      <vt:lpstr>Arial MT</vt:lpstr>
      <vt:lpstr>Calibri</vt:lpstr>
      <vt:lpstr>FreightSansLFPro Lig</vt:lpstr>
      <vt:lpstr>Mukta</vt:lpstr>
      <vt:lpstr>Mukta ExtraLight</vt:lpstr>
      <vt:lpstr>Mukta Light</vt:lpstr>
      <vt:lpstr>Muli</vt:lpstr>
      <vt:lpstr>Varela Round</vt:lpstr>
      <vt:lpstr>Al Futtaim_CF_DE1410</vt:lpstr>
      <vt:lpstr>72_Al Futtaim_CF_DE1410</vt:lpstr>
      <vt:lpstr>1_Al Futtaim_CF_DE1410</vt:lpstr>
      <vt:lpstr>73_Al Futtaim_CF_DE1410</vt:lpstr>
      <vt:lpstr>Workplace 2020</vt:lpstr>
      <vt:lpstr>think-cell Slide</vt:lpstr>
      <vt:lpstr>CPM &amp; IDP campaign/plan </vt:lpstr>
      <vt:lpstr>Traditional PM vs Flexible PM approach</vt:lpstr>
      <vt:lpstr>PowerPoint Presentation</vt:lpstr>
      <vt:lpstr>PowerPoint Presentation</vt:lpstr>
      <vt:lpstr>Let’s Reflect on the current process</vt:lpstr>
      <vt:lpstr>So how do we communicate the value of CPM? Sell it internally to all our employees   </vt:lpstr>
      <vt:lpstr>CPM Plan Overview</vt:lpstr>
      <vt:lpstr>Campaign unpacked- Communication</vt:lpstr>
      <vt:lpstr>Campaign unpacked- Enablement sessions</vt:lpstr>
      <vt:lpstr>CPM Plan Overview</vt:lpstr>
      <vt:lpstr>Emirati Development campaign/plan </vt:lpstr>
      <vt:lpstr>2023 Adoption and Application for Emirati Employees  </vt:lpstr>
      <vt:lpstr>Emirati Personal Growth Framework Plan</vt:lpstr>
      <vt:lpstr>Draft Seminar Agenda</vt:lpstr>
      <vt:lpstr>Emerging Leaders plan </vt:lpstr>
      <vt:lpstr>PowerPoint Presentation</vt:lpstr>
      <vt:lpstr>Appendix</vt:lpstr>
      <vt:lpstr>PowerPoint Presentation</vt:lpstr>
      <vt:lpstr>Two approaches to better manager engagement</vt:lpstr>
    </vt:vector>
  </TitlesOfParts>
  <Company>ALFUTTAIM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Awards &amp; Recognition Program Jan 2022</dc:title>
  <dc:creator>Shaheen Lakdawalla</dc:creator>
  <cp:lastModifiedBy>Fatma Alsagaf</cp:lastModifiedBy>
  <cp:revision>47</cp:revision>
  <dcterms:created xsi:type="dcterms:W3CDTF">2023-04-03T07:49:08Z</dcterms:created>
  <dcterms:modified xsi:type="dcterms:W3CDTF">2025-11-19T05:40:05Z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0x010100C9341BA87934ED4D9274635D10C15AD4</vt:lpwstr>
  </property>
  <property fmtid="{D5CDD505-2E9C-101B-9397-08002B2CF9AE}" pid="3" name="MSIP_Label_58fbed80-72d0-4b8d-b688-a17c05b1b4f3_Enabled">
    <vt:lpwstr>true</vt:lpwstr>
  </property>
  <property fmtid="{D5CDD505-2E9C-101B-9397-08002B2CF9AE}" pid="4" name="MSIP_Label_58fbed80-72d0-4b8d-b688-a17c05b1b4f3_SetDate">
    <vt:lpwstr>2025-11-19T05:39:55Z</vt:lpwstr>
  </property>
  <property fmtid="{D5CDD505-2E9C-101B-9397-08002B2CF9AE}" pid="5" name="MSIP_Label_58fbed80-72d0-4b8d-b688-a17c05b1b4f3_Method">
    <vt:lpwstr>Standard</vt:lpwstr>
  </property>
  <property fmtid="{D5CDD505-2E9C-101B-9397-08002B2CF9AE}" pid="6" name="MSIP_Label_58fbed80-72d0-4b8d-b688-a17c05b1b4f3_Name">
    <vt:lpwstr>Confidential External</vt:lpwstr>
  </property>
  <property fmtid="{D5CDD505-2E9C-101B-9397-08002B2CF9AE}" pid="7" name="MSIP_Label_58fbed80-72d0-4b8d-b688-a17c05b1b4f3_SiteId">
    <vt:lpwstr>79ddd250-40e1-4d41-ba0f-c9e9849725cb</vt:lpwstr>
  </property>
  <property fmtid="{D5CDD505-2E9C-101B-9397-08002B2CF9AE}" pid="8" name="MSIP_Label_58fbed80-72d0-4b8d-b688-a17c05b1b4f3_ActionId">
    <vt:lpwstr>1ee0a24f-257b-4421-926e-b8eea69b3730</vt:lpwstr>
  </property>
  <property fmtid="{D5CDD505-2E9C-101B-9397-08002B2CF9AE}" pid="9" name="MSIP_Label_58fbed80-72d0-4b8d-b688-a17c05b1b4f3_ContentBits">
    <vt:lpwstr>2</vt:lpwstr>
  </property>
  <property fmtid="{D5CDD505-2E9C-101B-9397-08002B2CF9AE}" pid="10" name="MSIP_Label_58fbed80-72d0-4b8d-b688-a17c05b1b4f3_Tag">
    <vt:lpwstr>10, 1, 2, 1</vt:lpwstr>
  </property>
  <property fmtid="{D5CDD505-2E9C-101B-9397-08002B2CF9AE}" pid="11" name="ClassificationContentMarkingFooterLocations">
    <vt:lpwstr>Al Futtaim_CF_DE1410:7\72_Al Futtaim_CF_DE1410:7\1_Al Futtaim_CF_DE1410:4\73_Al Futtaim_CF_DE1410:7\Workplace 2020:3</vt:lpwstr>
  </property>
  <property fmtid="{D5CDD505-2E9C-101B-9397-08002B2CF9AE}" pid="12" name="ClassificationContentMarkingFooterText">
    <vt:lpwstr>Confidential - External Al-Futtaim</vt:lpwstr>
  </property>
</Properties>
</file>